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4" r:id="rId2"/>
    <p:sldId id="265" r:id="rId3"/>
    <p:sldId id="270" r:id="rId4"/>
    <p:sldId id="271" r:id="rId5"/>
    <p:sldId id="26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76" autoAdjust="0"/>
  </p:normalViewPr>
  <p:slideViewPr>
    <p:cSldViewPr>
      <p:cViewPr varScale="1">
        <p:scale>
          <a:sx n="99" d="100"/>
          <a:sy n="99" d="100"/>
        </p:scale>
        <p:origin x="8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4DCBD-EE1B-412D-98D7-4D026E074195}" type="datetimeFigureOut">
              <a:rPr lang="en-ZA" smtClean="0"/>
              <a:pPr/>
              <a:t>2016/07/20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A4AED-087C-4E93-95AB-EFE02B71A126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92630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6A4AED-087C-4E93-95AB-EFE02B71A126}" type="slidenum">
              <a:rPr lang="en-ZA" smtClean="0"/>
              <a:pPr/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92052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455C2-8C9A-4A55-A042-D6C6AD719C9D}" type="datetimeFigureOut">
              <a:rPr lang="en-ZA" smtClean="0"/>
              <a:pPr/>
              <a:t>2016/07/20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E2FA6-2776-4083-91A0-98C64CDC74F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455C2-8C9A-4A55-A042-D6C6AD719C9D}" type="datetimeFigureOut">
              <a:rPr lang="en-ZA" smtClean="0"/>
              <a:pPr/>
              <a:t>2016/07/20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E2FA6-2776-4083-91A0-98C64CDC74F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455C2-8C9A-4A55-A042-D6C6AD719C9D}" type="datetimeFigureOut">
              <a:rPr lang="en-ZA" smtClean="0"/>
              <a:pPr/>
              <a:t>2016/07/20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E2FA6-2776-4083-91A0-98C64CDC74F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455C2-8C9A-4A55-A042-D6C6AD719C9D}" type="datetimeFigureOut">
              <a:rPr lang="en-ZA" smtClean="0"/>
              <a:pPr/>
              <a:t>2016/07/20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E2FA6-2776-4083-91A0-98C64CDC74F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455C2-8C9A-4A55-A042-D6C6AD719C9D}" type="datetimeFigureOut">
              <a:rPr lang="en-ZA" smtClean="0"/>
              <a:pPr/>
              <a:t>2016/07/20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E2FA6-2776-4083-91A0-98C64CDC74F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455C2-8C9A-4A55-A042-D6C6AD719C9D}" type="datetimeFigureOut">
              <a:rPr lang="en-ZA" smtClean="0"/>
              <a:pPr/>
              <a:t>2016/07/20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E2FA6-2776-4083-91A0-98C64CDC74F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455C2-8C9A-4A55-A042-D6C6AD719C9D}" type="datetimeFigureOut">
              <a:rPr lang="en-ZA" smtClean="0"/>
              <a:pPr/>
              <a:t>2016/07/20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E2FA6-2776-4083-91A0-98C64CDC74F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455C2-8C9A-4A55-A042-D6C6AD719C9D}" type="datetimeFigureOut">
              <a:rPr lang="en-ZA" smtClean="0"/>
              <a:pPr/>
              <a:t>2016/07/20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E2FA6-2776-4083-91A0-98C64CDC74F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455C2-8C9A-4A55-A042-D6C6AD719C9D}" type="datetimeFigureOut">
              <a:rPr lang="en-ZA" smtClean="0"/>
              <a:pPr/>
              <a:t>2016/07/20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E2FA6-2776-4083-91A0-98C64CDC74F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455C2-8C9A-4A55-A042-D6C6AD719C9D}" type="datetimeFigureOut">
              <a:rPr lang="en-ZA" smtClean="0"/>
              <a:pPr/>
              <a:t>2016/07/20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E2FA6-2776-4083-91A0-98C64CDC74F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455C2-8C9A-4A55-A042-D6C6AD719C9D}" type="datetimeFigureOut">
              <a:rPr lang="en-ZA" smtClean="0"/>
              <a:pPr/>
              <a:t>2016/07/20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E2FA6-2776-4083-91A0-98C64CDC74F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455C2-8C9A-4A55-A042-D6C6AD719C9D}" type="datetimeFigureOut">
              <a:rPr lang="en-ZA" smtClean="0"/>
              <a:pPr/>
              <a:t>2016/07/20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E2FA6-2776-4083-91A0-98C64CDC74F3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6552728" cy="54925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55976" y="35912"/>
            <a:ext cx="460851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latin typeface="Arial"/>
                <a:cs typeface="Arial"/>
              </a:rPr>
              <a:t>Supplementary Figure 1</a:t>
            </a:r>
            <a:endParaRPr lang="en-US" sz="3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244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55976" y="35912"/>
            <a:ext cx="460851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latin typeface="Arial"/>
                <a:cs typeface="Arial"/>
              </a:rPr>
              <a:t>Supplementary Figure 2</a:t>
            </a:r>
            <a:endParaRPr lang="en-US" sz="3200" dirty="0"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764704"/>
            <a:ext cx="5241904" cy="515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88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35912"/>
            <a:ext cx="511256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latin typeface="Arial"/>
                <a:cs typeface="Arial"/>
              </a:rPr>
              <a:t>Supplementary Figure 3</a:t>
            </a:r>
            <a:endParaRPr lang="en-US" sz="3200" dirty="0"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124744"/>
            <a:ext cx="6732240" cy="4536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655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27984" y="35912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latin typeface="Arial"/>
                <a:cs typeface="Arial"/>
              </a:rPr>
              <a:t>Supplementary Figure </a:t>
            </a:r>
            <a:r>
              <a:rPr lang="en-US" sz="3200" dirty="0">
                <a:latin typeface="Arial"/>
                <a:cs typeface="Arial"/>
              </a:rPr>
              <a:t>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16016" y="908720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rial"/>
                <a:cs typeface="Arial"/>
              </a:rPr>
              <a:t>B</a:t>
            </a:r>
            <a:endParaRPr lang="en-US" sz="400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908720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rial"/>
                <a:cs typeface="Arial"/>
              </a:rPr>
              <a:t>A</a:t>
            </a:r>
            <a:endParaRPr lang="en-US" sz="4000" dirty="0">
              <a:latin typeface="Arial"/>
              <a:cs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35" y="1700807"/>
            <a:ext cx="9112165" cy="346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386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95936" y="35912"/>
            <a:ext cx="496855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latin typeface="Arial"/>
                <a:cs typeface="Arial"/>
              </a:rPr>
              <a:t>Supplementary Figure 5</a:t>
            </a:r>
            <a:endParaRPr lang="en-US" sz="3200" dirty="0"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2736"/>
            <a:ext cx="8241259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31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5486</TotalTime>
  <Words>18</Words>
  <Application>Microsoft Office PowerPoint</Application>
  <PresentationFormat>On-screen Show (4:3)</PresentationFormat>
  <Paragraphs>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CAPE TOWN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New Win User</dc:creator>
  <cp:lastModifiedBy>user</cp:lastModifiedBy>
  <cp:revision>53</cp:revision>
  <dcterms:created xsi:type="dcterms:W3CDTF">2015-11-30T11:44:24Z</dcterms:created>
  <dcterms:modified xsi:type="dcterms:W3CDTF">2016-07-20T11:46:49Z</dcterms:modified>
</cp:coreProperties>
</file>