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4"/>
    <p:sldMasterId id="2147483653" r:id="rId5"/>
    <p:sldMasterId id="2147483655" r:id="rId6"/>
    <p:sldMasterId id="2147483657" r:id="rId7"/>
  </p:sldMasterIdLst>
  <p:notesMasterIdLst>
    <p:notesMasterId r:id="rId9"/>
  </p:notesMasterIdLst>
  <p:handoutMasterIdLst>
    <p:handoutMasterId r:id="rId10"/>
  </p:handoutMasterIdLst>
  <p:sldIdLst>
    <p:sldId id="765" r:id="rId8"/>
  </p:sldIdLst>
  <p:sldSz cx="9144000" cy="6858000" type="screen4x3"/>
  <p:notesSz cx="6797675" cy="992505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200" b="1" kern="1200">
        <a:solidFill>
          <a:schemeClr val="tx1"/>
        </a:solidFill>
        <a:latin typeface="Verdana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00"/>
    <a:srgbClr val="33CC33"/>
    <a:srgbClr val="0000FF"/>
    <a:srgbClr val="FF00FF"/>
    <a:srgbClr val="FFFF00"/>
    <a:srgbClr val="00FF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4" autoAdjust="0"/>
    <p:restoredTop sz="91068" autoAdjust="0"/>
  </p:normalViewPr>
  <p:slideViewPr>
    <p:cSldViewPr>
      <p:cViewPr varScale="1">
        <p:scale>
          <a:sx n="104" d="100"/>
          <a:sy n="104" d="100"/>
        </p:scale>
        <p:origin x="21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2008-11-28</a:t>
            </a:r>
            <a:endParaRPr lang="en-US" altLang="zh-CN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7075"/>
            <a:ext cx="294565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7075"/>
            <a:ext cx="294565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2DC1F53E-59CA-490D-8A17-76125A9AC94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2008-11-28</a:t>
            </a:r>
            <a:endParaRPr lang="en-US" altLang="zh-CN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4399"/>
            <a:ext cx="5438140" cy="4466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/>
              <a:t>Click to edit Master text styles</a:t>
            </a:r>
          </a:p>
          <a:p>
            <a:pPr lvl="1"/>
            <a:r>
              <a:rPr lang="en-US" altLang="zh-CN" noProof="0"/>
              <a:t>Second level</a:t>
            </a:r>
          </a:p>
          <a:p>
            <a:pPr lvl="2"/>
            <a:r>
              <a:rPr lang="en-US" altLang="zh-CN" noProof="0"/>
              <a:t>Third level</a:t>
            </a:r>
          </a:p>
          <a:p>
            <a:pPr lvl="3"/>
            <a:r>
              <a:rPr lang="en-US" altLang="zh-CN" noProof="0"/>
              <a:t>Fourth level</a:t>
            </a:r>
          </a:p>
          <a:p>
            <a:pPr lvl="4"/>
            <a:r>
              <a:rPr lang="en-US" altLang="zh-CN" noProof="0"/>
              <a:t>Fifth level</a:t>
            </a:r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7075"/>
            <a:ext cx="294565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44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7075"/>
            <a:ext cx="294565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1E201F03-593D-4698-9687-5930EAA9293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7363E-6011-4A58-95C4-4238460894B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3ED35-760E-42F4-91D4-ADB9B9DA823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2250" y="333375"/>
            <a:ext cx="2038350" cy="59150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5962650" cy="59150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E3BFB-18A1-447D-AA3F-42DE0674FAD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6E491-E546-418F-83B7-3319FC65F00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24284-A7F5-481B-9ECF-B508B8DBF64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692B4-6583-4E24-9094-1F443A30408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15326-C19F-4555-B837-0C18CAF1EC2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F5579-6D7E-4FC2-9AAE-819DC36B87F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A3AE1-421D-45BD-AFAF-95FB85413F2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7F5EE-F415-428E-8713-7B140FD2B97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FB9A1-C451-4905-9607-9BB917A2958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AE959-2C12-4941-A8F9-6A1C51BBFCD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74BA3-02A4-40DE-BFCC-4525C71F81A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5531E-8AC1-4AC2-BE0E-B895EF25797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333375"/>
            <a:ext cx="2286000" cy="59150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0" y="333375"/>
            <a:ext cx="6705600" cy="59150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A323B-1E03-4CB6-BD62-CEFFB3F860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64A00-A7FB-4D03-9A38-79B70D6CCD6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6FC55-4FFB-4AF0-A95A-D7694F79EF8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A6D03-0F33-452B-9913-1347C12F056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7620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AA904-2693-4542-B4CA-95E768D0A5D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1273E-CE57-4BC9-80B9-29304BCE8AA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DE91D-DAE3-4224-8B62-0BBF96CFDFC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9DCD6-0D18-4F57-AAD6-BF2AAFF2B14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4DFC-711A-4132-8351-BCB51627D03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C1B97-0B88-444A-90FE-86D4D782173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912A5-C4A6-4227-91E2-B229BDD0E30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42E0B-EFE7-49A7-8BF1-088B447DB25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364162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36416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26B7D-F3CB-46A0-A938-504CEC0B2D2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B6CB6-0AD2-4054-B455-6D3EA188648D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C6C90-8F3A-4761-9B9E-FF0DCFBBEBD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28A20-F091-42D0-8ADC-4A6EC947A65F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D60E4-ECAA-4A50-80F0-7E39BE134C7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480FF-AE82-46A7-B573-2907278AF1E8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D6691-9360-47D3-B714-B97828B5D9D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37463-BF64-41BD-A379-9508D742BCDB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9BDB4-B4C8-4ABF-BB25-ADC4ACA5B73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34CB3-3A09-44F7-9BCD-D910A77557C8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579D2-6028-4725-AAF3-0B5FB705967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3F7EF-CE25-4D84-9E24-A3195BACEBA9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0FAED-F007-44A3-9424-AF47FEB0DA4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5B3F3-F9E3-4CFD-BDCA-D22164D8F23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4CEC0-A62B-4F49-9E44-A1473FA92F45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B905F-5092-47BE-816A-B951BE6B8F7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5A673-28D9-45D0-9431-914AC29D1F20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0762F-3616-4A4D-BA7C-0B8E3532D7E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44447-982B-4AFD-B518-D182C0277FD3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D263B-50D0-45EB-B886-17B80CB71D1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37956-510C-476D-948E-0739F53B5998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2AD1A-F194-4593-B80F-2FE61245AEE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F7D78-A3AE-4D09-A9F9-D3E16D05D7FE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8B24A-4001-4C1F-B26C-6D831A7780F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21F54-FDF2-4D7C-9E0D-BB730DE8DF8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41412-BF30-4FA6-B004-26E91BDEE1E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68C52-5157-432A-B09E-FFEBE55A97E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7D09D-8D16-4984-9F47-2CF4A00254B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0A2B4-CA07-413A-A920-E0B5D1589EE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图片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52400" y="228600"/>
            <a:ext cx="88392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166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295400" y="333375"/>
            <a:ext cx="731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3716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241669" name="Rectangle 5"/>
          <p:cNvSpPr>
            <a:spLocks noChangeArrowheads="1"/>
          </p:cNvSpPr>
          <p:nvPr/>
        </p:nvSpPr>
        <p:spPr bwMode="gray">
          <a:xfrm>
            <a:off x="228600" y="64008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fld id="{94F90BEC-03A4-4FFE-BB72-7ED02A23D304}" type="datetime1">
              <a:rPr lang="zh-CN" altLang="en-US" sz="1400" b="0">
                <a:latin typeface="Arial" charset="0"/>
              </a:rPr>
              <a:pPr algn="l">
                <a:defRPr/>
              </a:pPr>
              <a:t>2016/12/15</a:t>
            </a:fld>
            <a:endParaRPr lang="en-US" altLang="zh-CN" sz="1400" b="0">
              <a:latin typeface="Arial" charset="0"/>
            </a:endParaRPr>
          </a:p>
        </p:txBody>
      </p:sp>
      <p:sp>
        <p:nvSpPr>
          <p:cNvPr id="241670" name="Rectangle 6"/>
          <p:cNvSpPr>
            <a:spLocks noChangeArrowheads="1"/>
          </p:cNvSpPr>
          <p:nvPr/>
        </p:nvSpPr>
        <p:spPr bwMode="gray">
          <a:xfrm>
            <a:off x="3200400" y="64008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zh-CN" altLang="en-US" sz="1400" b="0">
                <a:latin typeface="Arial" charset="0"/>
                <a:ea typeface="新宋体" pitchFamily="49" charset="-122"/>
              </a:rPr>
              <a:t>Root Biology Center of SCAU</a:t>
            </a:r>
            <a:endParaRPr lang="en-US" altLang="zh-CN" sz="1400" b="0">
              <a:latin typeface="Arial" charset="0"/>
              <a:ea typeface="新宋体" pitchFamily="49" charset="-122"/>
            </a:endParaRPr>
          </a:p>
        </p:txBody>
      </p:sp>
      <p:sp>
        <p:nvSpPr>
          <p:cNvPr id="241671" name="Rectangle 7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629400" y="64008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EE32102B-CCAE-4BFA-BCB7-FCE6ECBCE71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241672" name="Line 8"/>
          <p:cNvSpPr>
            <a:spLocks noChangeShapeType="1"/>
          </p:cNvSpPr>
          <p:nvPr userDrawn="1"/>
        </p:nvSpPr>
        <p:spPr bwMode="auto">
          <a:xfrm>
            <a:off x="228600" y="6324600"/>
            <a:ext cx="8610600" cy="0"/>
          </a:xfrm>
          <a:prstGeom prst="line">
            <a:avLst/>
          </a:prstGeom>
          <a:noFill/>
          <a:ln w="158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图片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52400" y="228600"/>
            <a:ext cx="88392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739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0" y="333375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3716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244741" name="Rectangle 5"/>
          <p:cNvSpPr>
            <a:spLocks noChangeArrowheads="1"/>
          </p:cNvSpPr>
          <p:nvPr/>
        </p:nvSpPr>
        <p:spPr bwMode="gray">
          <a:xfrm>
            <a:off x="228600" y="64008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fld id="{33ED8D20-B7D9-4636-9C5F-FF05583FB37C}" type="datetime1">
              <a:rPr lang="zh-CN" altLang="en-US" sz="1400" b="0">
                <a:latin typeface="Arial" charset="0"/>
              </a:rPr>
              <a:pPr algn="l">
                <a:defRPr/>
              </a:pPr>
              <a:t>2016/12/15</a:t>
            </a:fld>
            <a:endParaRPr lang="en-US" altLang="zh-CN" sz="1400" b="0">
              <a:latin typeface="Arial" charset="0"/>
            </a:endParaRPr>
          </a:p>
        </p:txBody>
      </p:sp>
      <p:sp>
        <p:nvSpPr>
          <p:cNvPr id="244742" name="Rectangle 6"/>
          <p:cNvSpPr>
            <a:spLocks noChangeArrowheads="1"/>
          </p:cNvSpPr>
          <p:nvPr/>
        </p:nvSpPr>
        <p:spPr bwMode="gray">
          <a:xfrm>
            <a:off x="3200400" y="64008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zh-CN" altLang="en-US" sz="1400" b="0">
                <a:latin typeface="Arial" charset="0"/>
                <a:ea typeface="新宋体" pitchFamily="49" charset="-122"/>
              </a:rPr>
              <a:t>Root Biology Center of SCAU</a:t>
            </a:r>
            <a:endParaRPr lang="en-US" altLang="zh-CN" sz="1400" b="0">
              <a:latin typeface="Arial" charset="0"/>
              <a:ea typeface="新宋体" pitchFamily="49" charset="-122"/>
            </a:endParaRPr>
          </a:p>
        </p:txBody>
      </p:sp>
      <p:sp>
        <p:nvSpPr>
          <p:cNvPr id="244743" name="Rectangle 7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629400" y="64008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AC078A79-EFA1-4AD9-8CB1-5AC3D3C0C1F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244744" name="Line 8"/>
          <p:cNvSpPr>
            <a:spLocks noChangeShapeType="1"/>
          </p:cNvSpPr>
          <p:nvPr userDrawn="1"/>
        </p:nvSpPr>
        <p:spPr bwMode="auto">
          <a:xfrm>
            <a:off x="228600" y="6324600"/>
            <a:ext cx="8610600" cy="0"/>
          </a:xfrm>
          <a:prstGeom prst="line">
            <a:avLst/>
          </a:prstGeom>
          <a:noFill/>
          <a:ln w="158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7620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284677" name="Rectangle 5"/>
          <p:cNvSpPr>
            <a:spLocks noChangeArrowheads="1"/>
          </p:cNvSpPr>
          <p:nvPr/>
        </p:nvSpPr>
        <p:spPr bwMode="gray">
          <a:xfrm>
            <a:off x="228600" y="64008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defRPr/>
            </a:pPr>
            <a:fld id="{86FF5822-7454-4502-8377-C300DB220038}" type="datetime1">
              <a:rPr lang="zh-CN" altLang="en-US" sz="1400" b="0">
                <a:latin typeface="Arial" charset="0"/>
              </a:rPr>
              <a:pPr algn="l">
                <a:defRPr/>
              </a:pPr>
              <a:t>2016/12/15</a:t>
            </a:fld>
            <a:endParaRPr lang="en-US" altLang="zh-CN" sz="1400" b="0">
              <a:latin typeface="Arial" charset="0"/>
            </a:endParaRPr>
          </a:p>
        </p:txBody>
      </p:sp>
      <p:sp>
        <p:nvSpPr>
          <p:cNvPr id="284678" name="Rectangle 6"/>
          <p:cNvSpPr>
            <a:spLocks noChangeArrowheads="1"/>
          </p:cNvSpPr>
          <p:nvPr/>
        </p:nvSpPr>
        <p:spPr bwMode="gray">
          <a:xfrm>
            <a:off x="3200400" y="64008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zh-CN" altLang="en-US" sz="1400" b="0">
                <a:latin typeface="Arial" charset="0"/>
                <a:ea typeface="新宋体" pitchFamily="49" charset="-122"/>
              </a:rPr>
              <a:t>Root Biology Center of SCAU</a:t>
            </a:r>
            <a:endParaRPr lang="en-US" altLang="zh-CN" sz="1400" b="0">
              <a:latin typeface="Arial" charset="0"/>
              <a:ea typeface="新宋体" pitchFamily="49" charset="-122"/>
            </a:endParaRPr>
          </a:p>
        </p:txBody>
      </p:sp>
      <p:sp>
        <p:nvSpPr>
          <p:cNvPr id="284679" name="Rectangle 7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629400" y="64008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E9F3D76E-0D4A-4869-82FF-D2798875D0E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284680" name="Line 8"/>
          <p:cNvSpPr>
            <a:spLocks noChangeShapeType="1"/>
          </p:cNvSpPr>
          <p:nvPr userDrawn="1"/>
        </p:nvSpPr>
        <p:spPr bwMode="auto">
          <a:xfrm>
            <a:off x="228600" y="6324600"/>
            <a:ext cx="8610600" cy="0"/>
          </a:xfrm>
          <a:prstGeom prst="line">
            <a:avLst/>
          </a:prstGeom>
          <a:noFill/>
          <a:ln w="158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Verdan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355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fld id="{B1B7C452-273F-486C-AE34-F0733C414662}" type="datetime1">
              <a:rPr lang="zh-CN" altLang="en-US"/>
              <a:pPr>
                <a:defRPr/>
              </a:pPr>
              <a:t>2016/12/15</a:t>
            </a:fld>
            <a:endParaRPr lang="en-US" altLang="zh-CN"/>
          </a:p>
        </p:txBody>
      </p:sp>
      <p:sp>
        <p:nvSpPr>
          <p:cNvPr id="8355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Root Biology Center of SCAU</a:t>
            </a:r>
            <a:endParaRPr lang="en-US" altLang="zh-CN"/>
          </a:p>
        </p:txBody>
      </p:sp>
      <p:sp>
        <p:nvSpPr>
          <p:cNvPr id="8355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fld id="{CBFD5CCB-9E8C-4163-91C4-C91755C895C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33400" y="4114800"/>
            <a:ext cx="8229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Figure S2. </a:t>
            </a:r>
            <a:r>
              <a:rPr lang="en-US" sz="1200" b="0" dirty="0">
                <a:latin typeface="Times New Roman" pitchFamily="18" charset="0"/>
                <a:cs typeface="Times New Roman" pitchFamily="18" charset="0"/>
              </a:rPr>
              <a:t>AM colonization of soybean (A) and maize (B) plants under different N and P conditions in a greenhouse experiment.</a:t>
            </a:r>
            <a:endParaRPr lang="zh-CN" altLang="en-US" sz="1200" b="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1200" b="0" dirty="0">
                <a:latin typeface="Times New Roman" pitchFamily="18" charset="0"/>
                <a:cs typeface="Times New Roman" pitchFamily="18" charset="0"/>
              </a:rPr>
              <a:t>Data in the figure are the mean of four replicates with standard error. Different letters indicate significant differences among treatments within a crop species (Duncan's multiple range test, P&lt;0.05). The absence of letters indicates no significant differences among treatments within a crop species. (A): soybean; (B): maize. MS: monoculture soybean; IS: intercropped soybean; MM: monoculture maize; IM: intercropped maize. +A-R: sole inoculation with AMF; +A+R: co-inoculation with AMF and </a:t>
            </a:r>
            <a:r>
              <a:rPr lang="en-US" sz="1200" b="0" dirty="0" err="1">
                <a:latin typeface="Times New Roman" pitchFamily="18" charset="0"/>
                <a:cs typeface="Times New Roman" pitchFamily="18" charset="0"/>
              </a:rPr>
              <a:t>rhizobia</a:t>
            </a:r>
            <a:r>
              <a:rPr lang="en-US" sz="1200" b="0" dirty="0">
                <a:latin typeface="Times New Roman" pitchFamily="18" charset="0"/>
                <a:cs typeface="Times New Roman" pitchFamily="18" charset="0"/>
              </a:rPr>
              <a:t>. LNLP: low N and P; LNMP: low N and moderate P; MNLP: moderate N and low P; MNMP: moderate N and P. </a:t>
            </a:r>
            <a:endParaRPr lang="zh-CN" altLang="en-US" sz="1200" b="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33400" y="838200"/>
            <a:ext cx="7924799" cy="3276600"/>
            <a:chOff x="533400" y="838200"/>
            <a:chExt cx="7924799" cy="3276600"/>
          </a:xfrm>
        </p:grpSpPr>
        <p:grpSp>
          <p:nvGrpSpPr>
            <p:cNvPr id="29" name="组合 28"/>
            <p:cNvGrpSpPr/>
            <p:nvPr/>
          </p:nvGrpSpPr>
          <p:grpSpPr>
            <a:xfrm>
              <a:off x="533400" y="914400"/>
              <a:ext cx="7924799" cy="3200400"/>
              <a:chOff x="609601" y="1676400"/>
              <a:chExt cx="7924799" cy="3200400"/>
            </a:xfrm>
          </p:grpSpPr>
          <p:sp>
            <p:nvSpPr>
              <p:cNvPr id="24" name="Text Box 24"/>
              <p:cNvSpPr txBox="1">
                <a:spLocks noChangeArrowheads="1"/>
              </p:cNvSpPr>
              <p:nvPr/>
            </p:nvSpPr>
            <p:spPr bwMode="auto">
              <a:xfrm rot="-5400000">
                <a:off x="-521285" y="2807286"/>
                <a:ext cx="2600325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 typeface="Arial" pitchFamily="34" charset="0"/>
                  <a:buNone/>
                </a:pPr>
                <a:r>
                  <a:rPr lang="en-US" altLang="zh-CN" sz="1600" dirty="0">
                    <a:latin typeface="Times New Roman" pitchFamily="18" charset="0"/>
                    <a:cs typeface="Times New Roman" pitchFamily="18" charset="0"/>
                  </a:rPr>
                  <a:t>AM colonization (%)</a:t>
                </a:r>
              </a:p>
            </p:txBody>
          </p:sp>
          <p:sp>
            <p:nvSpPr>
              <p:cNvPr id="25" name="Text Box 24"/>
              <p:cNvSpPr txBox="1">
                <a:spLocks noChangeArrowheads="1"/>
              </p:cNvSpPr>
              <p:nvPr/>
            </p:nvSpPr>
            <p:spPr bwMode="auto">
              <a:xfrm rot="-5400000">
                <a:off x="3441115" y="2807286"/>
                <a:ext cx="2600325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 typeface="Arial" pitchFamily="34" charset="0"/>
                  <a:buNone/>
                </a:pPr>
                <a:r>
                  <a:rPr lang="en-US" altLang="zh-CN" sz="1600" dirty="0">
                    <a:latin typeface="Times New Roman" pitchFamily="18" charset="0"/>
                    <a:cs typeface="Times New Roman" pitchFamily="18" charset="0"/>
                  </a:rPr>
                  <a:t>AM colonization (%)</a:t>
                </a:r>
              </a:p>
            </p:txBody>
          </p:sp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942975" y="1733550"/>
                <a:ext cx="3629025" cy="3143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" name="Picture 5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905375" y="1733550"/>
                <a:ext cx="3629025" cy="3143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1" name="TextBox 28"/>
              <p:cNvSpPr txBox="1">
                <a:spLocks noChangeArrowheads="1"/>
              </p:cNvSpPr>
              <p:nvPr/>
            </p:nvSpPr>
            <p:spPr bwMode="auto">
              <a:xfrm>
                <a:off x="1524000" y="1947862"/>
                <a:ext cx="6096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a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12" name="TextBox 29"/>
              <p:cNvSpPr txBox="1">
                <a:spLocks noChangeArrowheads="1"/>
              </p:cNvSpPr>
              <p:nvPr/>
            </p:nvSpPr>
            <p:spPr bwMode="auto">
              <a:xfrm>
                <a:off x="1219200" y="2133600"/>
                <a:ext cx="5334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ab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13" name="TextBox 29"/>
              <p:cNvSpPr txBox="1">
                <a:spLocks noChangeArrowheads="1"/>
              </p:cNvSpPr>
              <p:nvPr/>
            </p:nvSpPr>
            <p:spPr bwMode="auto">
              <a:xfrm>
                <a:off x="1295400" y="2514600"/>
                <a:ext cx="6858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ab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14" name="TextBox 29"/>
              <p:cNvSpPr txBox="1">
                <a:spLocks noChangeArrowheads="1"/>
              </p:cNvSpPr>
              <p:nvPr/>
            </p:nvSpPr>
            <p:spPr bwMode="auto">
              <a:xfrm>
                <a:off x="1600200" y="2438400"/>
                <a:ext cx="6858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15" name="TextBox 28"/>
              <p:cNvSpPr txBox="1">
                <a:spLocks noChangeArrowheads="1"/>
              </p:cNvSpPr>
              <p:nvPr/>
            </p:nvSpPr>
            <p:spPr bwMode="auto">
              <a:xfrm>
                <a:off x="2286000" y="1947862"/>
                <a:ext cx="6096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ab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16" name="TextBox 29"/>
              <p:cNvSpPr txBox="1">
                <a:spLocks noChangeArrowheads="1"/>
              </p:cNvSpPr>
              <p:nvPr/>
            </p:nvSpPr>
            <p:spPr bwMode="auto">
              <a:xfrm>
                <a:off x="2133600" y="2100262"/>
                <a:ext cx="5334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ab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17" name="TextBox 29"/>
              <p:cNvSpPr txBox="1">
                <a:spLocks noChangeArrowheads="1"/>
              </p:cNvSpPr>
              <p:nvPr/>
            </p:nvSpPr>
            <p:spPr bwMode="auto">
              <a:xfrm>
                <a:off x="2362200" y="2362200"/>
                <a:ext cx="6858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ab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18" name="TextBox 29"/>
              <p:cNvSpPr txBox="1">
                <a:spLocks noChangeArrowheads="1"/>
              </p:cNvSpPr>
              <p:nvPr/>
            </p:nvSpPr>
            <p:spPr bwMode="auto">
              <a:xfrm>
                <a:off x="1905000" y="2209800"/>
                <a:ext cx="6858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ab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19" name="TextBox 28"/>
              <p:cNvSpPr txBox="1">
                <a:spLocks noChangeArrowheads="1"/>
              </p:cNvSpPr>
              <p:nvPr/>
            </p:nvSpPr>
            <p:spPr bwMode="auto">
              <a:xfrm>
                <a:off x="2895600" y="2209800"/>
                <a:ext cx="6096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ab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20" name="TextBox 29"/>
              <p:cNvSpPr txBox="1">
                <a:spLocks noChangeArrowheads="1"/>
              </p:cNvSpPr>
              <p:nvPr/>
            </p:nvSpPr>
            <p:spPr bwMode="auto">
              <a:xfrm>
                <a:off x="2743200" y="2100262"/>
                <a:ext cx="5334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ab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21" name="TextBox 29"/>
              <p:cNvSpPr txBox="1">
                <a:spLocks noChangeArrowheads="1"/>
              </p:cNvSpPr>
              <p:nvPr/>
            </p:nvSpPr>
            <p:spPr bwMode="auto">
              <a:xfrm>
                <a:off x="3124200" y="2176046"/>
                <a:ext cx="6858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ab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22" name="TextBox 28"/>
              <p:cNvSpPr txBox="1">
                <a:spLocks noChangeArrowheads="1"/>
              </p:cNvSpPr>
              <p:nvPr/>
            </p:nvSpPr>
            <p:spPr bwMode="auto">
              <a:xfrm>
                <a:off x="3505200" y="2057400"/>
                <a:ext cx="6096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ab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23" name="TextBox 29"/>
              <p:cNvSpPr txBox="1">
                <a:spLocks noChangeArrowheads="1"/>
              </p:cNvSpPr>
              <p:nvPr/>
            </p:nvSpPr>
            <p:spPr bwMode="auto">
              <a:xfrm>
                <a:off x="3657600" y="1981200"/>
                <a:ext cx="5334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ab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26" name="TextBox 29"/>
              <p:cNvSpPr txBox="1">
                <a:spLocks noChangeArrowheads="1"/>
              </p:cNvSpPr>
              <p:nvPr/>
            </p:nvSpPr>
            <p:spPr bwMode="auto">
              <a:xfrm>
                <a:off x="3886200" y="2243138"/>
                <a:ext cx="6858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  </a:t>
                </a:r>
                <a:r>
                  <a:rPr lang="en-US" altLang="zh-CN" sz="1600" b="0" dirty="0" err="1">
                    <a:latin typeface="Times New Roman" pitchFamily="18" charset="0"/>
                    <a:ea typeface="黑体" pitchFamily="2" charset="-122"/>
                  </a:rPr>
                  <a:t>ab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27" name="TextBox 28"/>
              <p:cNvSpPr txBox="1">
                <a:spLocks noChangeArrowheads="1"/>
              </p:cNvSpPr>
              <p:nvPr/>
            </p:nvSpPr>
            <p:spPr bwMode="auto">
              <a:xfrm>
                <a:off x="3048000" y="1981200"/>
                <a:ext cx="6096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a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  <p:sp>
            <p:nvSpPr>
              <p:cNvPr id="28" name="TextBox 28"/>
              <p:cNvSpPr txBox="1">
                <a:spLocks noChangeArrowheads="1"/>
              </p:cNvSpPr>
              <p:nvPr/>
            </p:nvSpPr>
            <p:spPr bwMode="auto">
              <a:xfrm>
                <a:off x="3810000" y="1905000"/>
                <a:ext cx="609600" cy="338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Clr>
                    <a:srgbClr val="00CC00"/>
                  </a:buClr>
                </a:pPr>
                <a:r>
                  <a:rPr lang="en-US" altLang="zh-CN" sz="1600" b="0" dirty="0">
                    <a:latin typeface="Times New Roman" pitchFamily="18" charset="0"/>
                    <a:ea typeface="黑体" pitchFamily="2" charset="-122"/>
                  </a:rPr>
                  <a:t> a</a:t>
                </a:r>
                <a:endParaRPr lang="zh-CN" altLang="en-US" sz="1600" b="0" dirty="0">
                  <a:latin typeface="Times New Roman" pitchFamily="18" charset="0"/>
                  <a:ea typeface="黑体" pitchFamily="2" charset="-122"/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 bwMode="auto">
            <a:xfrm>
              <a:off x="533400" y="83820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 algn="l">
                <a:spcBef>
                  <a:spcPct val="50000"/>
                </a:spcBef>
                <a:buClr>
                  <a:srgbClr val="00CC00"/>
                </a:buClr>
              </a:pPr>
              <a:r>
                <a:rPr lang="en-US" altLang="zh-CN" sz="1400" dirty="0">
                  <a:latin typeface="Times New Roman" pitchFamily="18" charset="0"/>
                  <a:ea typeface="黑体" pitchFamily="2" charset="-122"/>
                </a:rPr>
                <a:t>(A)</a:t>
              </a:r>
              <a:endParaRPr lang="zh-CN" altLang="en-US" sz="1400" dirty="0">
                <a:latin typeface="Times New Roman" pitchFamily="18" charset="0"/>
                <a:ea typeface="黑体" pitchFamily="2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 bwMode="auto">
            <a:xfrm>
              <a:off x="4495800" y="838200"/>
              <a:ext cx="762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 algn="l">
                <a:spcBef>
                  <a:spcPct val="50000"/>
                </a:spcBef>
                <a:buClr>
                  <a:srgbClr val="00CC00"/>
                </a:buClr>
              </a:pPr>
              <a:r>
                <a:rPr lang="en-US" altLang="zh-CN" sz="1400" dirty="0">
                  <a:latin typeface="Times New Roman" pitchFamily="18" charset="0"/>
                  <a:ea typeface="黑体" pitchFamily="2" charset="-122"/>
                </a:rPr>
                <a:t>(B)</a:t>
              </a:r>
              <a:endParaRPr lang="zh-CN" altLang="en-US" sz="1400" dirty="0">
                <a:latin typeface="Times New Roman" pitchFamily="18" charset="0"/>
                <a:ea typeface="黑体" pitchFamily="2" charset="-122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2_235TGp_report_light">
  <a:themeElements>
    <a:clrScheme name="2_235TGp_report_light 2">
      <a:dk1>
        <a:srgbClr val="30311D"/>
      </a:dk1>
      <a:lt1>
        <a:srgbClr val="FFFFFF"/>
      </a:lt1>
      <a:dk2>
        <a:srgbClr val="FF6600"/>
      </a:dk2>
      <a:lt2>
        <a:srgbClr val="C0C0C0"/>
      </a:lt2>
      <a:accent1>
        <a:srgbClr val="3FB564"/>
      </a:accent1>
      <a:accent2>
        <a:srgbClr val="15A2E9"/>
      </a:accent2>
      <a:accent3>
        <a:srgbClr val="FFFFFF"/>
      </a:accent3>
      <a:accent4>
        <a:srgbClr val="272817"/>
      </a:accent4>
      <a:accent5>
        <a:srgbClr val="AFD7B8"/>
      </a:accent5>
      <a:accent6>
        <a:srgbClr val="1292D3"/>
      </a:accent6>
      <a:hlink>
        <a:srgbClr val="F5B821"/>
      </a:hlink>
      <a:folHlink>
        <a:srgbClr val="A1A18B"/>
      </a:folHlink>
    </a:clrScheme>
    <a:fontScheme name="2_235TGp_report_light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lnDef>
  </a:objectDefaults>
  <a:extraClrSchemeLst>
    <a:extraClrScheme>
      <a:clrScheme name="2_235TGp_report_light 1">
        <a:dk1>
          <a:srgbClr val="000000"/>
        </a:dk1>
        <a:lt1>
          <a:srgbClr val="FFFFFF"/>
        </a:lt1>
        <a:dk2>
          <a:srgbClr val="1367BB"/>
        </a:dk2>
        <a:lt2>
          <a:srgbClr val="C0C0C0"/>
        </a:lt2>
        <a:accent1>
          <a:srgbClr val="009999"/>
        </a:accent1>
        <a:accent2>
          <a:srgbClr val="E0691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CB5E15"/>
        </a:accent6>
        <a:hlink>
          <a:srgbClr val="4CC737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235TGp_report_light 2">
        <a:dk1>
          <a:srgbClr val="30311D"/>
        </a:dk1>
        <a:lt1>
          <a:srgbClr val="FFFFFF"/>
        </a:lt1>
        <a:dk2>
          <a:srgbClr val="FF6600"/>
        </a:dk2>
        <a:lt2>
          <a:srgbClr val="C0C0C0"/>
        </a:lt2>
        <a:accent1>
          <a:srgbClr val="3FB564"/>
        </a:accent1>
        <a:accent2>
          <a:srgbClr val="15A2E9"/>
        </a:accent2>
        <a:accent3>
          <a:srgbClr val="FFFFFF"/>
        </a:accent3>
        <a:accent4>
          <a:srgbClr val="272817"/>
        </a:accent4>
        <a:accent5>
          <a:srgbClr val="AFD7B8"/>
        </a:accent5>
        <a:accent6>
          <a:srgbClr val="1292D3"/>
        </a:accent6>
        <a:hlink>
          <a:srgbClr val="F5B821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235TGp_report_light 3">
        <a:dk1>
          <a:srgbClr val="30311D"/>
        </a:dk1>
        <a:lt1>
          <a:srgbClr val="FFFFFF"/>
        </a:lt1>
        <a:dk2>
          <a:srgbClr val="44808E"/>
        </a:dk2>
        <a:lt2>
          <a:srgbClr val="DDDDDD"/>
        </a:lt2>
        <a:accent1>
          <a:srgbClr val="D24F4C"/>
        </a:accent1>
        <a:accent2>
          <a:srgbClr val="276EEF"/>
        </a:accent2>
        <a:accent3>
          <a:srgbClr val="FFFFFF"/>
        </a:accent3>
        <a:accent4>
          <a:srgbClr val="272817"/>
        </a:accent4>
        <a:accent5>
          <a:srgbClr val="E5B2B2"/>
        </a:accent5>
        <a:accent6>
          <a:srgbClr val="2263D9"/>
        </a:accent6>
        <a:hlink>
          <a:srgbClr val="64C3F2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235TGp_report_light">
  <a:themeElements>
    <a:clrScheme name="5_235TGp_report_light 2">
      <a:dk1>
        <a:srgbClr val="30311D"/>
      </a:dk1>
      <a:lt1>
        <a:srgbClr val="FFFFFF"/>
      </a:lt1>
      <a:dk2>
        <a:srgbClr val="FF6600"/>
      </a:dk2>
      <a:lt2>
        <a:srgbClr val="C0C0C0"/>
      </a:lt2>
      <a:accent1>
        <a:srgbClr val="3FB564"/>
      </a:accent1>
      <a:accent2>
        <a:srgbClr val="15A2E9"/>
      </a:accent2>
      <a:accent3>
        <a:srgbClr val="FFFFFF"/>
      </a:accent3>
      <a:accent4>
        <a:srgbClr val="272817"/>
      </a:accent4>
      <a:accent5>
        <a:srgbClr val="AFD7B8"/>
      </a:accent5>
      <a:accent6>
        <a:srgbClr val="1292D3"/>
      </a:accent6>
      <a:hlink>
        <a:srgbClr val="F5B821"/>
      </a:hlink>
      <a:folHlink>
        <a:srgbClr val="A1A18B"/>
      </a:folHlink>
    </a:clrScheme>
    <a:fontScheme name="5_235TGp_report_light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lnDef>
  </a:objectDefaults>
  <a:extraClrSchemeLst>
    <a:extraClrScheme>
      <a:clrScheme name="5_235TGp_report_light 1">
        <a:dk1>
          <a:srgbClr val="000000"/>
        </a:dk1>
        <a:lt1>
          <a:srgbClr val="FFFFFF"/>
        </a:lt1>
        <a:dk2>
          <a:srgbClr val="1367BB"/>
        </a:dk2>
        <a:lt2>
          <a:srgbClr val="C0C0C0"/>
        </a:lt2>
        <a:accent1>
          <a:srgbClr val="009999"/>
        </a:accent1>
        <a:accent2>
          <a:srgbClr val="E0691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CB5E15"/>
        </a:accent6>
        <a:hlink>
          <a:srgbClr val="4CC737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235TGp_report_light 2">
        <a:dk1>
          <a:srgbClr val="30311D"/>
        </a:dk1>
        <a:lt1>
          <a:srgbClr val="FFFFFF"/>
        </a:lt1>
        <a:dk2>
          <a:srgbClr val="FF6600"/>
        </a:dk2>
        <a:lt2>
          <a:srgbClr val="C0C0C0"/>
        </a:lt2>
        <a:accent1>
          <a:srgbClr val="3FB564"/>
        </a:accent1>
        <a:accent2>
          <a:srgbClr val="15A2E9"/>
        </a:accent2>
        <a:accent3>
          <a:srgbClr val="FFFFFF"/>
        </a:accent3>
        <a:accent4>
          <a:srgbClr val="272817"/>
        </a:accent4>
        <a:accent5>
          <a:srgbClr val="AFD7B8"/>
        </a:accent5>
        <a:accent6>
          <a:srgbClr val="1292D3"/>
        </a:accent6>
        <a:hlink>
          <a:srgbClr val="F5B821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235TGp_report_light 3">
        <a:dk1>
          <a:srgbClr val="30311D"/>
        </a:dk1>
        <a:lt1>
          <a:srgbClr val="FFFFFF"/>
        </a:lt1>
        <a:dk2>
          <a:srgbClr val="44808E"/>
        </a:dk2>
        <a:lt2>
          <a:srgbClr val="DDDDDD"/>
        </a:lt2>
        <a:accent1>
          <a:srgbClr val="D24F4C"/>
        </a:accent1>
        <a:accent2>
          <a:srgbClr val="276EEF"/>
        </a:accent2>
        <a:accent3>
          <a:srgbClr val="FFFFFF"/>
        </a:accent3>
        <a:accent4>
          <a:srgbClr val="272817"/>
        </a:accent4>
        <a:accent5>
          <a:srgbClr val="E5B2B2"/>
        </a:accent5>
        <a:accent6>
          <a:srgbClr val="2263D9"/>
        </a:accent6>
        <a:hlink>
          <a:srgbClr val="64C3F2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235TGp_report_light">
  <a:themeElements>
    <a:clrScheme name="6_235TGp_report_light 2">
      <a:dk1>
        <a:srgbClr val="30311D"/>
      </a:dk1>
      <a:lt1>
        <a:srgbClr val="FFFFFF"/>
      </a:lt1>
      <a:dk2>
        <a:srgbClr val="FF6600"/>
      </a:dk2>
      <a:lt2>
        <a:srgbClr val="C0C0C0"/>
      </a:lt2>
      <a:accent1>
        <a:srgbClr val="3FB564"/>
      </a:accent1>
      <a:accent2>
        <a:srgbClr val="15A2E9"/>
      </a:accent2>
      <a:accent3>
        <a:srgbClr val="FFFFFF"/>
      </a:accent3>
      <a:accent4>
        <a:srgbClr val="272817"/>
      </a:accent4>
      <a:accent5>
        <a:srgbClr val="AFD7B8"/>
      </a:accent5>
      <a:accent6>
        <a:srgbClr val="1292D3"/>
      </a:accent6>
      <a:hlink>
        <a:srgbClr val="F5B821"/>
      </a:hlink>
      <a:folHlink>
        <a:srgbClr val="A1A18B"/>
      </a:folHlink>
    </a:clrScheme>
    <a:fontScheme name="6_235TGp_report_light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lnDef>
  </a:objectDefaults>
  <a:extraClrSchemeLst>
    <a:extraClrScheme>
      <a:clrScheme name="6_235TGp_report_light 1">
        <a:dk1>
          <a:srgbClr val="000000"/>
        </a:dk1>
        <a:lt1>
          <a:srgbClr val="FFFFFF"/>
        </a:lt1>
        <a:dk2>
          <a:srgbClr val="1367BB"/>
        </a:dk2>
        <a:lt2>
          <a:srgbClr val="C0C0C0"/>
        </a:lt2>
        <a:accent1>
          <a:srgbClr val="009999"/>
        </a:accent1>
        <a:accent2>
          <a:srgbClr val="E0691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CB5E15"/>
        </a:accent6>
        <a:hlink>
          <a:srgbClr val="4CC737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235TGp_report_light 2">
        <a:dk1>
          <a:srgbClr val="30311D"/>
        </a:dk1>
        <a:lt1>
          <a:srgbClr val="FFFFFF"/>
        </a:lt1>
        <a:dk2>
          <a:srgbClr val="FF6600"/>
        </a:dk2>
        <a:lt2>
          <a:srgbClr val="C0C0C0"/>
        </a:lt2>
        <a:accent1>
          <a:srgbClr val="3FB564"/>
        </a:accent1>
        <a:accent2>
          <a:srgbClr val="15A2E9"/>
        </a:accent2>
        <a:accent3>
          <a:srgbClr val="FFFFFF"/>
        </a:accent3>
        <a:accent4>
          <a:srgbClr val="272817"/>
        </a:accent4>
        <a:accent5>
          <a:srgbClr val="AFD7B8"/>
        </a:accent5>
        <a:accent6>
          <a:srgbClr val="1292D3"/>
        </a:accent6>
        <a:hlink>
          <a:srgbClr val="F5B821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235TGp_report_light 3">
        <a:dk1>
          <a:srgbClr val="30311D"/>
        </a:dk1>
        <a:lt1>
          <a:srgbClr val="FFFFFF"/>
        </a:lt1>
        <a:dk2>
          <a:srgbClr val="44808E"/>
        </a:dk2>
        <a:lt2>
          <a:srgbClr val="DDDDDD"/>
        </a:lt2>
        <a:accent1>
          <a:srgbClr val="D24F4C"/>
        </a:accent1>
        <a:accent2>
          <a:srgbClr val="276EEF"/>
        </a:accent2>
        <a:accent3>
          <a:srgbClr val="FFFFFF"/>
        </a:accent3>
        <a:accent4>
          <a:srgbClr val="272817"/>
        </a:accent4>
        <a:accent5>
          <a:srgbClr val="E5B2B2"/>
        </a:accent5>
        <a:accent6>
          <a:srgbClr val="2263D9"/>
        </a:accent6>
        <a:hlink>
          <a:srgbClr val="64C3F2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宋体" pitchFamily="2" charset="-122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>
        <a:spAutoFit/>
      </a:bodyPr>
      <a:lstStyle>
        <a:defPPr algn="l">
          <a:spcBef>
            <a:spcPct val="50000"/>
          </a:spcBef>
          <a:buClr>
            <a:srgbClr val="00CC00"/>
          </a:buClr>
          <a:buFont typeface="Wingdings" pitchFamily="2" charset="2"/>
          <a:buChar char="u"/>
          <a:defRPr sz="1400" dirty="0" smtClean="0">
            <a:latin typeface="Times New Roman" pitchFamily="18" charset="0"/>
            <a:ea typeface="黑体" pitchFamily="2" charset="-122"/>
          </a:defRPr>
        </a:defPPr>
      </a:lstStyle>
    </a:tx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DocumentType xmlns="0312f9b2-b44e-4223-9db9-84eee2e3b8f2">Presentation</DocumentType>
    <FileFormat xmlns="0312f9b2-b44e-4223-9db9-84eee2e3b8f2">PPTX</FileFormat>
    <StageName xmlns="0312f9b2-b44e-4223-9db9-84eee2e3b8f2">Author's Proof</StageName>
    <Checked_x0020_Out_x0020_To xmlns="0312f9b2-b44e-4223-9db9-84eee2e3b8f2">
      <UserInfo>
        <DisplayName/>
        <AccountId xsi:nil="true"/>
        <AccountType/>
      </UserInfo>
    </Checked_x0020_Out_x0020_To>
    <TitleName xmlns="0312f9b2-b44e-4223-9db9-84eee2e3b8f2">Presentation 2.pptx</TitleName>
    <DocumentId xmlns="0312f9b2-b44e-4223-9db9-84eee2e3b8f2">Presentation 2.pptx</DocumentId>
    <IsDeleted xmlns="0312f9b2-b44e-4223-9db9-84eee2e3b8f2">false</IsDeleted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345C25C7EA3A4AB215BEDE15084701" ma:contentTypeVersion="7" ma:contentTypeDescription="Create a new document." ma:contentTypeScope="" ma:versionID="429c651f240e0d5b75d1ab5420702723">
  <xsd:schema xmlns:xsd="http://www.w3.org/2001/XMLSchema" xmlns:p="http://schemas.microsoft.com/office/2006/metadata/properties" xmlns:ns2="0312f9b2-b44e-4223-9db9-84eee2e3b8f2" targetNamespace="http://schemas.microsoft.com/office/2006/metadata/properties" ma:root="true" ma:fieldsID="43f414b2ac5dfbba7ff99640ec20a1ef" ns2:_="">
    <xsd:import namespace="0312f9b2-b44e-4223-9db9-84eee2e3b8f2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0312f9b2-b44e-4223-9db9-84eee2e3b8f2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E0071B4C-BA88-455B-A872-F97C43A9181C}"/>
</file>

<file path=customXml/itemProps2.xml><?xml version="1.0" encoding="utf-8"?>
<ds:datastoreItem xmlns:ds="http://schemas.openxmlformats.org/officeDocument/2006/customXml" ds:itemID="{0303800D-33BE-479B-A114-2355716C938B}"/>
</file>

<file path=customXml/itemProps3.xml><?xml version="1.0" encoding="utf-8"?>
<ds:datastoreItem xmlns:ds="http://schemas.openxmlformats.org/officeDocument/2006/customXml" ds:itemID="{DA458B5E-B70D-4371-A200-53CBD321DC9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28381</TotalTime>
  <Words>200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新宋体</vt:lpstr>
      <vt:lpstr>宋体</vt:lpstr>
      <vt:lpstr>Arial</vt:lpstr>
      <vt:lpstr>黑体</vt:lpstr>
      <vt:lpstr>Times New Roman</vt:lpstr>
      <vt:lpstr>Verdana</vt:lpstr>
      <vt:lpstr>Wingdings</vt:lpstr>
      <vt:lpstr>2_235TGp_report_light</vt:lpstr>
      <vt:lpstr>5_235TGp_report_light</vt:lpstr>
      <vt:lpstr>6_235TGp_report_light</vt:lpstr>
      <vt:lpstr>1_默认设计模板</vt:lpstr>
      <vt:lpstr>PowerPoint Presentation</vt:lpstr>
    </vt:vector>
  </TitlesOfParts>
  <Company>GuildDesign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ThemeGallery.com</dc:creator>
  <cp:lastModifiedBy>Jasmine Walter</cp:lastModifiedBy>
  <cp:revision>1318</cp:revision>
  <dcterms:created xsi:type="dcterms:W3CDTF">2005-01-21T02:40:56Z</dcterms:created>
  <dcterms:modified xsi:type="dcterms:W3CDTF">2016-12-15T11:03:52Z</dcterms:modified>
</cp:coreProperties>
</file>