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101" d="100"/>
          <a:sy n="101" d="100"/>
        </p:scale>
        <p:origin x="145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13100" y="635000"/>
            <a:ext cx="2717800" cy="3302000"/>
          </a:xfrm>
          <a:prstGeom prst="rect">
            <a:avLst/>
          </a:prstGeom>
        </p:spPr>
      </p:pic>
      <p:sp>
        <p:nvSpPr>
          <p:cNvPr id="3" name="TextBox 2"/>
          <p:cNvSpPr txBox="1"/>
          <p:nvPr/>
        </p:nvSpPr>
        <p:spPr>
          <a:xfrm>
            <a:off x="635000" y="4064000"/>
            <a:ext cx="7620000" cy="317500"/>
          </a:xfrm>
          <a:prstGeom prst="rect">
            <a:avLst/>
          </a:prstGeom>
        </p:spPr>
        <p:txBody>
          <a:bodyPr/>
          <a:lstStyle/>
          <a:p>
            <a:r>
              <a:rPr lang="en-US" sz="1000" i="0" baseline="0">
                <a:latin typeface="Arial"/>
              </a:rPr>
              <a:t> Supplementary fig. 1. In order to validate that inhibition of DHODHase with brequinar discriminately inhibits the DHODHase and not the ATP synthase, the rate of oxygen consumed by MDAMB435 and 143B cells was measured using the Seahorse XF Extracellular Flux An...</a:t>
            </a:r>
          </a:p>
        </p:txBody>
      </p:sp>
      <p:sp>
        <p:nvSpPr>
          <p:cNvPr id="4" name="TextBox 3"/>
          <p:cNvSpPr txBox="1"/>
          <p:nvPr/>
        </p:nvSpPr>
        <p:spPr>
          <a:xfrm>
            <a:off x="635000" y="4889500"/>
            <a:ext cx="7620000" cy="254000"/>
          </a:xfrm>
          <a:prstGeom prst="rect">
            <a:avLst/>
          </a:prstGeom>
        </p:spPr>
        <p:txBody>
          <a:bodyPr/>
          <a:lstStyle/>
          <a:p>
            <a:r>
              <a:rPr lang="en-US" sz="1000">
                <a:latin typeface="Arial"/>
              </a:rPr>
              <a:t>Claus Desler,  Jane H. Frederiksen,  Maria Angleys,  Scott Maynard,  Guido Keijzers,  Birgitte Fagerlund,  Erik Lykke Mortensen,  Merete Osler,  Martin Lauritzen,  Vilhelm A. Bohr,  Lene Juel Rasmussen</a:t>
            </a:r>
          </a:p>
        </p:txBody>
      </p:sp>
      <p:sp>
        <p:nvSpPr>
          <p:cNvPr id="5" name="TextBox 4"/>
          <p:cNvSpPr txBox="1"/>
          <p:nvPr/>
        </p:nvSpPr>
        <p:spPr>
          <a:xfrm>
            <a:off x="635000" y="5270500"/>
            <a:ext cx="7620000" cy="254000"/>
          </a:xfrm>
          <a:prstGeom prst="rect">
            <a:avLst/>
          </a:prstGeom>
        </p:spPr>
        <p:txBody>
          <a:bodyPr/>
          <a:lstStyle/>
          <a:p>
            <a:r>
              <a:rPr lang="en-US" sz="1000" b="1" i="0" baseline="0">
                <a:latin typeface="Arial"/>
              </a:rPr>
              <a:t> Increased deoxythymidine triphosphate levels is a feature of relative cognitive decline</a:t>
            </a:r>
          </a:p>
        </p:txBody>
      </p:sp>
      <p:sp>
        <p:nvSpPr>
          <p:cNvPr id="6" name="TextBox 5"/>
          <p:cNvSpPr txBox="1"/>
          <p:nvPr/>
        </p:nvSpPr>
        <p:spPr>
          <a:xfrm>
            <a:off x="635000" y="5651500"/>
            <a:ext cx="7620000" cy="254000"/>
          </a:xfrm>
          <a:prstGeom prst="rect">
            <a:avLst/>
          </a:prstGeom>
        </p:spPr>
        <p:txBody>
          <a:bodyPr/>
          <a:lstStyle/>
          <a:p>
            <a:r>
              <a:rPr lang="en-US" sz="1000">
                <a:latin typeface="Arial"/>
              </a:rPr>
              <a:t>Mitochondrion, Volume 25, 2015, 34–37</a:t>
            </a:r>
          </a:p>
        </p:txBody>
      </p:sp>
      <p:sp>
        <p:nvSpPr>
          <p:cNvPr id="7" name="TextBox 6"/>
          <p:cNvSpPr txBox="1"/>
          <p:nvPr/>
        </p:nvSpPr>
        <p:spPr>
          <a:xfrm>
            <a:off x="635000" y="6032500"/>
            <a:ext cx="7620000" cy="254000"/>
          </a:xfrm>
          <a:prstGeom prst="rect">
            <a:avLst/>
          </a:prstGeom>
        </p:spPr>
        <p:txBody>
          <a:bodyPr/>
          <a:lstStyle/>
          <a:p>
            <a:r>
              <a:rPr lang="en-US" sz="1000">
                <a:latin typeface="Arial"/>
              </a:rPr>
              <a:t>http://dx.doi.org/10.1016/j.mito.2015.09.002</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119</Words>
  <Application>Microsoft Office PowerPoint</Application>
  <PresentationFormat>On-screen Show (4:3)</PresentationFormat>
  <Paragraphs>5</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Croteau, Deborah (NIH/NIA/IRP) [E]</dc:creator>
  <cp:lastModifiedBy>Croteau, Deborah (NIH/NIA/IRP) [E]</cp:lastModifiedBy>
  <cp:revision>2</cp:revision>
  <dcterms:created xsi:type="dcterms:W3CDTF">2006-08-16T00:00:00Z</dcterms:created>
  <dcterms:modified xsi:type="dcterms:W3CDTF">2016-12-13T17:31:49Z</dcterms:modified>
</cp:coreProperties>
</file>