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61090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6343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483002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91987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547497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26480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60982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4451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69765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724776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1846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5A6915-2A15-4F95-A1CC-B984331FEFAE}" type="datetimeFigureOut">
              <a:rPr lang="de-CH" smtClean="0"/>
              <a:t>07.11.2016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D8F511-EE7C-47C4-80E4-5BAB4352449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619696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2"/>
          <a:srcRect l="3670" t="10245" r="32202" b="7064"/>
          <a:stretch/>
        </p:blipFill>
        <p:spPr>
          <a:xfrm>
            <a:off x="1317071" y="1216403"/>
            <a:ext cx="5863904" cy="4253220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83400" y="157186"/>
            <a:ext cx="877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de-DE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S1 Fig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803383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</Words>
  <Application>Microsoft Office PowerPoint</Application>
  <PresentationFormat>Bildschirmpräsentation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Alexander Kutz</dc:creator>
  <cp:lastModifiedBy>Alexander Kutz</cp:lastModifiedBy>
  <cp:revision>4</cp:revision>
  <dcterms:created xsi:type="dcterms:W3CDTF">2016-11-07T12:55:51Z</dcterms:created>
  <dcterms:modified xsi:type="dcterms:W3CDTF">2016-11-07T15:30:14Z</dcterms:modified>
</cp:coreProperties>
</file>