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7772400" cy="10058400"/>
  <p:notesSz cx="68580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3" orient="horz" pos="1624" userDrawn="1">
          <p15:clr>
            <a:srgbClr val="A4A3A4"/>
          </p15:clr>
        </p15:guide>
        <p15:guide id="4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06" autoAdjust="0"/>
    <p:restoredTop sz="94660"/>
  </p:normalViewPr>
  <p:slideViewPr>
    <p:cSldViewPr showGuides="1">
      <p:cViewPr>
        <p:scale>
          <a:sx n="150" d="100"/>
          <a:sy n="150" d="100"/>
        </p:scale>
        <p:origin x="-270" y="108"/>
      </p:cViewPr>
      <p:guideLst>
        <p:guide orient="horz" pos="3360"/>
        <p:guide orient="horz" pos="162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576" cy="36576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6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2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21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3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0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1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0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4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62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4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9928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E2BE6-1C71-4632-A9AC-A64416B9B017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69913-25DE-47C6-A3E7-7CCD9D59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5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ti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9805" y="457200"/>
            <a:ext cx="3482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" y="1319874"/>
            <a:ext cx="6364224" cy="290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4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3974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2015-09-14T17:21:29Z</cp:lastPrinted>
</cp:coreProperties>
</file>