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lair" initials="B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4"/>
  </p:normalViewPr>
  <p:slideViewPr>
    <p:cSldViewPr>
      <p:cViewPr>
        <p:scale>
          <a:sx n="100" d="100"/>
          <a:sy n="100" d="100"/>
        </p:scale>
        <p:origin x="-1908" y="-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4943-6377-4207-BEDC-750A7136F368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5935-C5D0-4177-A21C-A23111F6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73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4943-6377-4207-BEDC-750A7136F368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5935-C5D0-4177-A21C-A23111F6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5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4943-6377-4207-BEDC-750A7136F368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5935-C5D0-4177-A21C-A23111F6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932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4943-6377-4207-BEDC-750A7136F368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5935-C5D0-4177-A21C-A23111F6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110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4943-6377-4207-BEDC-750A7136F368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5935-C5D0-4177-A21C-A23111F6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780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4943-6377-4207-BEDC-750A7136F368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5935-C5D0-4177-A21C-A23111F6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719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4943-6377-4207-BEDC-750A7136F368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5935-C5D0-4177-A21C-A23111F6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447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4943-6377-4207-BEDC-750A7136F368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5935-C5D0-4177-A21C-A23111F6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050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4943-6377-4207-BEDC-750A7136F368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5935-C5D0-4177-A21C-A23111F6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3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4943-6377-4207-BEDC-750A7136F368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5935-C5D0-4177-A21C-A23111F6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20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64943-6377-4207-BEDC-750A7136F368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25935-C5D0-4177-A21C-A23111F6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348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64943-6377-4207-BEDC-750A7136F368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25935-C5D0-4177-A21C-A23111F6E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697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178844" y="1415320"/>
            <a:ext cx="4786313" cy="4027361"/>
            <a:chOff x="2416175" y="1216152"/>
            <a:chExt cx="4786313" cy="4027361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03581638"/>
                </p:ext>
              </p:extLst>
            </p:nvPr>
          </p:nvGraphicFramePr>
          <p:xfrm>
            <a:off x="2416175" y="1712913"/>
            <a:ext cx="4786313" cy="3530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65" name="Prism Project" r:id="rId3" imgW="3945600" imgH="2912040" progId="Prism5.Document">
                    <p:embed/>
                  </p:oleObj>
                </mc:Choice>
                <mc:Fallback>
                  <p:oleObj name="Prism Project" r:id="rId3" imgW="3945600" imgH="2912040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16175" y="1712913"/>
                          <a:ext cx="4786313" cy="3530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Title 1"/>
            <p:cNvSpPr txBox="1">
              <a:spLocks/>
            </p:cNvSpPr>
            <p:nvPr/>
          </p:nvSpPr>
          <p:spPr>
            <a:xfrm>
              <a:off x="3048000" y="1216152"/>
              <a:ext cx="3505200" cy="841248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u="sng" dirty="0" smtClean="0"/>
                <a:t>Study </a:t>
              </a:r>
              <a:r>
                <a:rPr lang="en-US" sz="2400" u="sng" dirty="0"/>
                <a:t>1</a:t>
              </a:r>
              <a:r>
                <a:rPr lang="en-US" sz="2400" u="sng" dirty="0" smtClean="0"/>
                <a:t> Visible Platform</a:t>
              </a:r>
              <a:endParaRPr lang="en-US" sz="2400" u="sng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0" y="0"/>
            <a:ext cx="1984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9410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432844" y="1501045"/>
            <a:ext cx="4278313" cy="3855911"/>
            <a:chOff x="2060575" y="1368552"/>
            <a:chExt cx="4278313" cy="3855911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3654159"/>
                </p:ext>
              </p:extLst>
            </p:nvPr>
          </p:nvGraphicFramePr>
          <p:xfrm>
            <a:off x="2060575" y="1731963"/>
            <a:ext cx="4278313" cy="3492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50" name="Prism Project" r:id="rId3" imgW="3528000" imgH="2880000" progId="Prism5.Document">
                    <p:embed/>
                  </p:oleObj>
                </mc:Choice>
                <mc:Fallback>
                  <p:oleObj name="Prism Project" r:id="rId3" imgW="3528000" imgH="2880000" progId="Prism5.Document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60575" y="1731963"/>
                          <a:ext cx="4278313" cy="3492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" name="Title 1"/>
            <p:cNvSpPr txBox="1">
              <a:spLocks/>
            </p:cNvSpPr>
            <p:nvPr/>
          </p:nvSpPr>
          <p:spPr>
            <a:xfrm>
              <a:off x="2590800" y="1368552"/>
              <a:ext cx="3505200" cy="841248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u="sng" dirty="0" smtClean="0"/>
                <a:t>Study 2 Visible Platform</a:t>
              </a:r>
              <a:endParaRPr lang="en-US" sz="2400" u="sng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0" y="0"/>
            <a:ext cx="19848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89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12454</TotalTime>
  <Words>14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Prism Project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Blair</dc:creator>
  <cp:lastModifiedBy>Braden, Brittany - SJHMC</cp:lastModifiedBy>
  <cp:revision>78</cp:revision>
  <cp:lastPrinted>2011-12-31T20:35:25Z</cp:lastPrinted>
  <dcterms:created xsi:type="dcterms:W3CDTF">2011-09-20T18:22:58Z</dcterms:created>
  <dcterms:modified xsi:type="dcterms:W3CDTF">2016-04-14T22:08:58Z</dcterms:modified>
</cp:coreProperties>
</file>