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>
        <p:scale>
          <a:sx n="80" d="100"/>
          <a:sy n="80" d="100"/>
        </p:scale>
        <p:origin x="-1722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DF0EC6-7832-45A9-91F1-288E3F3DCBE4}" type="datetimeFigureOut">
              <a:rPr lang="it-IT" smtClean="0"/>
              <a:pPr/>
              <a:t>13/12/2016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D0BA4A-D7A3-46AA-93E6-077E8EC9786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DF0EC6-7832-45A9-91F1-288E3F3DCBE4}" type="datetimeFigureOut">
              <a:rPr lang="it-IT" smtClean="0"/>
              <a:pPr/>
              <a:t>13/12/2016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D0BA4A-D7A3-46AA-93E6-077E8EC9786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DF0EC6-7832-45A9-91F1-288E3F3DCBE4}" type="datetimeFigureOut">
              <a:rPr lang="it-IT" smtClean="0"/>
              <a:pPr/>
              <a:t>13/12/2016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D0BA4A-D7A3-46AA-93E6-077E8EC9786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DF0EC6-7832-45A9-91F1-288E3F3DCBE4}" type="datetimeFigureOut">
              <a:rPr lang="it-IT" smtClean="0"/>
              <a:pPr/>
              <a:t>13/12/2016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D0BA4A-D7A3-46AA-93E6-077E8EC9786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DF0EC6-7832-45A9-91F1-288E3F3DCBE4}" type="datetimeFigureOut">
              <a:rPr lang="it-IT" smtClean="0"/>
              <a:pPr/>
              <a:t>13/12/2016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D0BA4A-D7A3-46AA-93E6-077E8EC9786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DF0EC6-7832-45A9-91F1-288E3F3DCBE4}" type="datetimeFigureOut">
              <a:rPr lang="it-IT" smtClean="0"/>
              <a:pPr/>
              <a:t>13/12/2016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D0BA4A-D7A3-46AA-93E6-077E8EC9786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DF0EC6-7832-45A9-91F1-288E3F3DCBE4}" type="datetimeFigureOut">
              <a:rPr lang="it-IT" smtClean="0"/>
              <a:pPr/>
              <a:t>13/12/2016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D0BA4A-D7A3-46AA-93E6-077E8EC9786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DF0EC6-7832-45A9-91F1-288E3F3DCBE4}" type="datetimeFigureOut">
              <a:rPr lang="it-IT" smtClean="0"/>
              <a:pPr/>
              <a:t>13/12/2016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D0BA4A-D7A3-46AA-93E6-077E8EC9786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DF0EC6-7832-45A9-91F1-288E3F3DCBE4}" type="datetimeFigureOut">
              <a:rPr lang="it-IT" smtClean="0"/>
              <a:pPr/>
              <a:t>13/12/2016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D0BA4A-D7A3-46AA-93E6-077E8EC9786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DF0EC6-7832-45A9-91F1-288E3F3DCBE4}" type="datetimeFigureOut">
              <a:rPr lang="it-IT" smtClean="0"/>
              <a:pPr/>
              <a:t>13/12/2016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D0BA4A-D7A3-46AA-93E6-077E8EC9786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DF0EC6-7832-45A9-91F1-288E3F3DCBE4}" type="datetimeFigureOut">
              <a:rPr lang="it-IT" smtClean="0"/>
              <a:pPr/>
              <a:t>13/12/2016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D0BA4A-D7A3-46AA-93E6-077E8EC9786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DF0EC6-7832-45A9-91F1-288E3F3DCBE4}" type="datetimeFigureOut">
              <a:rPr lang="it-IT" smtClean="0"/>
              <a:pPr/>
              <a:t>13/12/2016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D0BA4A-D7A3-46AA-93E6-077E8EC9786A}" type="slidenum">
              <a:rPr lang="it-IT" smtClean="0"/>
              <a:pPr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333" y="41106"/>
            <a:ext cx="3282732" cy="23077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333" y="2348880"/>
            <a:ext cx="3286457" cy="22286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333" y="4577508"/>
            <a:ext cx="3282732" cy="22261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112732"/>
            <a:ext cx="4718764" cy="32310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3455907"/>
            <a:ext cx="4778269" cy="3240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26806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</TotalTime>
  <Words>0</Words>
  <Application>Microsoft Office PowerPoint</Application>
  <PresentationFormat>Presentazione su schermo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2" baseType="lpstr">
      <vt:lpstr>Tema di Office</vt:lpstr>
      <vt:lpstr>Presentazione standard di PowerPoint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gzehender</dc:creator>
  <cp:lastModifiedBy>Camilla</cp:lastModifiedBy>
  <cp:revision>9</cp:revision>
  <dcterms:created xsi:type="dcterms:W3CDTF">2016-03-21T13:04:39Z</dcterms:created>
  <dcterms:modified xsi:type="dcterms:W3CDTF">2016-12-13T11:18:34Z</dcterms:modified>
</cp:coreProperties>
</file>