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EGFR IHC PDX F0\EGFR, P1, 20X,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75126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EGFR IHC PDX F0\EGFR, P2, 20X,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275126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EGFR IHC PDX F0\EGFR, P3, 20X,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275126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EGFR IHC PDX F0\EGFR, P4, 20X, 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08726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EGFR IHC PDX F0\EGFR, P5, 20X, 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408726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E:\EGFR IHC PDX F0\EGFR, P8, 20X, 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408726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E:\EGFR IHC PDX F0\EGFR, Pos, 20X, 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515" y="146967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E:\EGFR IHC PDX F0\NgCtrl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24" y="152404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03752" y="1835035"/>
            <a:ext cx="100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Negative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2338" y="1840472"/>
            <a:ext cx="910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Positive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403860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99493" y="404949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414952" y="403861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779475" y="618388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599495" y="617299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P5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397122" y="616211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30000" y="470517"/>
            <a:ext cx="303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Primary EGFR expression in PDX patients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6542328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200X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638379" y="6488668"/>
            <a:ext cx="2316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 Fig S 2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778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Her3 IHC PDX F0\Her3, P1, 20X,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51" y="2259981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Her3 IHC PDX F0\Her3, P2, 20X,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375" y="2271132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Her3 IHC PDX F0\Her3, P3, 20X,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749" y="2271132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Her3 IHC PDX F0\Her3, P4, 20X, 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56405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Her3 IHC PDX F0\Her3, P5, 20X, 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375" y="4363840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Her3 IHC PDX F0\Her3, P8, 20X, 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900" y="4374991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37345" y="3938757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97267" y="397591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290641" y="395920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P3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178092" y="76200"/>
            <a:ext cx="2774363" cy="2057400"/>
            <a:chOff x="3178092" y="76200"/>
            <a:chExt cx="2774363" cy="2057400"/>
          </a:xfrm>
        </p:grpSpPr>
        <p:pic>
          <p:nvPicPr>
            <p:cNvPr id="1026" name="Picture 2" descr="E:\Her3 IHC PDX F0\Her3 Pos, 20X, 1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8092" y="76200"/>
              <a:ext cx="2743200" cy="2057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042078" y="1688068"/>
              <a:ext cx="9103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Positive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679591" y="604447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97267" y="6044473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P5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290641" y="606305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86129" y="645754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200X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89498" y="11077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793146" y="6488668"/>
            <a:ext cx="2316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 Fig S 2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1000" y="76200"/>
            <a:ext cx="2743200" cy="2057400"/>
            <a:chOff x="381000" y="76200"/>
            <a:chExt cx="2743200" cy="2057400"/>
          </a:xfrm>
        </p:grpSpPr>
        <p:pic>
          <p:nvPicPr>
            <p:cNvPr id="3" name="Picture 2"/>
            <p:cNvPicPr preferRelativeResize="0"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76200"/>
              <a:ext cx="2743200" cy="205740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103752" y="1752600"/>
              <a:ext cx="10095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Negative</a:t>
              </a:r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113598" y="156936"/>
            <a:ext cx="303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Primary HER3 expression in PDX patients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240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Dongsheng Wang</dc:creator>
  <cp:lastModifiedBy>Dongsheng Wang</cp:lastModifiedBy>
  <cp:revision>1</cp:revision>
  <dcterms:created xsi:type="dcterms:W3CDTF">2006-08-16T00:00:00Z</dcterms:created>
  <dcterms:modified xsi:type="dcterms:W3CDTF">2016-05-16T21:46:56Z</dcterms:modified>
</cp:coreProperties>
</file>