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972800" cy="18002250"/>
  <p:notesSz cx="6858000" cy="9144000"/>
  <p:defaultTextStyle>
    <a:defPPr>
      <a:defRPr lang="en-US"/>
    </a:defPPr>
    <a:lvl1pPr marL="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287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574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0861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148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1435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1722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009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229600" algn="l" defTabSz="2057400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48" autoAdjust="0"/>
  </p:normalViewPr>
  <p:slideViewPr>
    <p:cSldViewPr>
      <p:cViewPr>
        <p:scale>
          <a:sx n="26" d="100"/>
          <a:sy n="26" d="100"/>
        </p:scale>
        <p:origin x="-2322" y="-768"/>
      </p:cViewPr>
      <p:guideLst>
        <p:guide orient="horz" pos="5670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30AB2-06B0-4A3D-8629-48743EE57380}" type="datetimeFigureOut">
              <a:rPr lang="en-US" smtClean="0"/>
              <a:pPr/>
              <a:t>11/15/2016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84425" y="685800"/>
            <a:ext cx="2089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0139C-DB2B-4AEC-A3D3-269D7694EEA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36099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287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574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0861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148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1435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1722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2009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229600" algn="l" defTabSz="20574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84425" y="685800"/>
            <a:ext cx="20891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139C-DB2B-4AEC-A3D3-269D7694EEA5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1" y="5592367"/>
            <a:ext cx="9326880" cy="38588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1" y="10201279"/>
            <a:ext cx="7680960" cy="46005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720930"/>
            <a:ext cx="2468880" cy="153602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1" y="720930"/>
            <a:ext cx="7223760" cy="153602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11568118"/>
            <a:ext cx="9326880" cy="3575447"/>
          </a:xfrm>
        </p:spPr>
        <p:txBody>
          <a:bodyPr anchor="t"/>
          <a:lstStyle>
            <a:lvl1pPr algn="l">
              <a:defRPr sz="9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7630127"/>
            <a:ext cx="9326880" cy="3937991"/>
          </a:xfrm>
        </p:spPr>
        <p:txBody>
          <a:bodyPr anchor="b"/>
          <a:lstStyle>
            <a:lvl1pPr marL="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1pPr>
            <a:lvl2pPr marL="102870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57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0861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14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1435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172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2009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229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4200530"/>
            <a:ext cx="4846320" cy="11880653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4200530"/>
            <a:ext cx="4846320" cy="11880653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4029676"/>
            <a:ext cx="4848226" cy="1679375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5709049"/>
            <a:ext cx="4848226" cy="10372131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2" y="4029676"/>
            <a:ext cx="4850130" cy="1679375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2" y="5709049"/>
            <a:ext cx="4850130" cy="10372131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1" y="716760"/>
            <a:ext cx="3609975" cy="3050381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716757"/>
            <a:ext cx="6134100" cy="15364422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1" y="3767139"/>
            <a:ext cx="3609975" cy="12314040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12601579"/>
            <a:ext cx="6583680" cy="1487687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1608534"/>
            <a:ext cx="6583680" cy="10801350"/>
          </a:xfrm>
        </p:spPr>
        <p:txBody>
          <a:bodyPr/>
          <a:lstStyle>
            <a:lvl1pPr marL="0" indent="0">
              <a:buNone/>
              <a:defRPr sz="7200"/>
            </a:lvl1pPr>
            <a:lvl2pPr marL="1028700" indent="0">
              <a:buNone/>
              <a:defRPr sz="6300"/>
            </a:lvl2pPr>
            <a:lvl3pPr marL="2057400" indent="0">
              <a:buNone/>
              <a:defRPr sz="5400"/>
            </a:lvl3pPr>
            <a:lvl4pPr marL="3086100" indent="0">
              <a:buNone/>
              <a:defRPr sz="4500"/>
            </a:lvl4pPr>
            <a:lvl5pPr marL="4114800" indent="0">
              <a:buNone/>
              <a:defRPr sz="4500"/>
            </a:lvl5pPr>
            <a:lvl6pPr marL="5143500" indent="0">
              <a:buNone/>
              <a:defRPr sz="4500"/>
            </a:lvl6pPr>
            <a:lvl7pPr marL="6172200" indent="0">
              <a:buNone/>
              <a:defRPr sz="4500"/>
            </a:lvl7pPr>
            <a:lvl8pPr marL="7200900" indent="0">
              <a:buNone/>
              <a:defRPr sz="4500"/>
            </a:lvl8pPr>
            <a:lvl9pPr marL="8229600" indent="0">
              <a:buNone/>
              <a:defRPr sz="4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14089266"/>
            <a:ext cx="6583680" cy="2112763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1" y="720929"/>
            <a:ext cx="9875520" cy="3000375"/>
          </a:xfrm>
          <a:prstGeom prst="rect">
            <a:avLst/>
          </a:prstGeom>
        </p:spPr>
        <p:txBody>
          <a:bodyPr vert="horz" lIns="205740" tIns="102870" rIns="205740" bIns="10287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1" y="4200530"/>
            <a:ext cx="9875520" cy="11880653"/>
          </a:xfrm>
          <a:prstGeom prst="rect">
            <a:avLst/>
          </a:prstGeom>
        </p:spPr>
        <p:txBody>
          <a:bodyPr vert="horz" lIns="205740" tIns="102870" rIns="205740" bIns="10287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1" y="16685424"/>
            <a:ext cx="2560320" cy="958453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1" y="16685424"/>
            <a:ext cx="3474720" cy="958453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1" y="16685424"/>
            <a:ext cx="2560320" cy="958453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0" rtl="0" eaLnBrk="1" latinLnBrk="0" hangingPunct="1">
        <a:spcBef>
          <a:spcPct val="0"/>
        </a:spcBef>
        <a:buNone/>
        <a:defRPr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25" indent="-771525" algn="l" defTabSz="2057400" rtl="0" eaLnBrk="1" latinLnBrk="0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38" indent="-642938" algn="l" defTabSz="205740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0" indent="-514350" algn="l" defTabSz="205740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0" indent="-514350" algn="l" defTabSz="2057400" rtl="0" eaLnBrk="1" latinLnBrk="0" hangingPunct="1">
        <a:spcBef>
          <a:spcPct val="20000"/>
        </a:spcBef>
        <a:buFont typeface="Arial" pitchFamily="34" charset="0"/>
        <a:buChar char="»"/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42863" y="39201"/>
            <a:ext cx="7512452" cy="17191524"/>
            <a:chOff x="977420" y="-63607"/>
            <a:chExt cx="2432678" cy="6549153"/>
          </a:xfrm>
        </p:grpSpPr>
        <p:pic>
          <p:nvPicPr>
            <p:cNvPr id="10" name="Picture 2" descr="C:\Users\narsinghchauhan\Desktop\GPB final draft 26022016\m.dna overnight 16022016.tif"/>
            <p:cNvPicPr>
              <a:picLocks noChangeAspect="1" noChangeArrowheads="1"/>
            </p:cNvPicPr>
            <p:nvPr/>
          </p:nvPicPr>
          <p:blipFill>
            <a:blip r:embed="rId3" cstate="print">
              <a:lum bright="16000" contrast="10000"/>
            </a:blip>
            <a:srcRect l="2857" r="49198"/>
            <a:stretch>
              <a:fillRect/>
            </a:stretch>
          </p:blipFill>
          <p:spPr bwMode="auto">
            <a:xfrm>
              <a:off x="1981200" y="1295400"/>
              <a:ext cx="1278673" cy="5190146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 rot="18026094">
              <a:off x="1764424" y="378774"/>
              <a:ext cx="1240731" cy="468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DNA marker</a:t>
              </a:r>
              <a:endParaRPr lang="en-IN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18026094">
              <a:off x="2270017" y="533427"/>
              <a:ext cx="1193978" cy="2491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Fresh </a:t>
              </a:r>
              <a:r>
                <a:rPr lang="en-IN" sz="4400" dirty="0" err="1" smtClean="0">
                  <a:latin typeface="Arial" pitchFamily="34" charset="0"/>
                  <a:cs typeface="Arial" pitchFamily="34" charset="0"/>
                </a:rPr>
                <a:t>feces</a:t>
              </a:r>
              <a:endParaRPr lang="en-IN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18026094">
              <a:off x="2628683" y="468648"/>
              <a:ext cx="1313669" cy="2491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Frozen </a:t>
              </a:r>
              <a:r>
                <a:rPr lang="en-IN" sz="4400" dirty="0" err="1" smtClean="0">
                  <a:latin typeface="Arial" pitchFamily="34" charset="0"/>
                  <a:cs typeface="Arial" pitchFamily="34" charset="0"/>
                </a:rPr>
                <a:t>feces</a:t>
              </a:r>
              <a:endParaRPr lang="en-IN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77420" y="3109684"/>
              <a:ext cx="715576" cy="33591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25 Kb</a:t>
              </a:r>
            </a:p>
            <a:p>
              <a:pPr algn="r">
                <a:lnSpc>
                  <a:spcPct val="200000"/>
                </a:lnSpc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10 Kb</a:t>
              </a:r>
            </a:p>
            <a:p>
              <a:pPr algn="r">
                <a:spcBef>
                  <a:spcPts val="600"/>
                </a:spcBef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8 Kb</a:t>
              </a:r>
            </a:p>
            <a:p>
              <a:pPr algn="r">
                <a:spcBef>
                  <a:spcPts val="4800"/>
                </a:spcBef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6 Kb</a:t>
              </a:r>
            </a:p>
            <a:p>
              <a:pPr algn="r">
                <a:spcBef>
                  <a:spcPts val="2400"/>
                </a:spcBef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5 Kb</a:t>
              </a:r>
            </a:p>
            <a:p>
              <a:pPr algn="r">
                <a:lnSpc>
                  <a:spcPct val="150000"/>
                </a:lnSpc>
                <a:spcBef>
                  <a:spcPts val="2400"/>
                </a:spcBef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4 Kb</a:t>
              </a:r>
            </a:p>
            <a:p>
              <a:pPr algn="r"/>
              <a:endParaRPr lang="en-IN" sz="4400" dirty="0" smtClean="0">
                <a:latin typeface="Arial" pitchFamily="34" charset="0"/>
                <a:cs typeface="Arial" pitchFamily="34" charset="0"/>
              </a:endParaRPr>
            </a:p>
            <a:p>
              <a:pPr algn="r">
                <a:spcBef>
                  <a:spcPts val="2400"/>
                </a:spcBef>
              </a:pPr>
              <a:r>
                <a:rPr lang="en-IN" sz="4400" dirty="0" smtClean="0">
                  <a:latin typeface="Arial" pitchFamily="34" charset="0"/>
                  <a:cs typeface="Arial" pitchFamily="34" charset="0"/>
                </a:rPr>
                <a:t>3 Kb</a:t>
              </a:r>
              <a:endParaRPr lang="en-IN" sz="440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2643174" y="92297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19374" y="149447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19374" y="137255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719374" y="128111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19374" y="115157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19374" y="106013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643174" y="16773525"/>
            <a:ext cx="8382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22</Words>
  <Application>Microsoft Office PowerPoint</Application>
  <PresentationFormat>自定义</PresentationFormat>
  <Paragraphs>13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narsinghchauhan</dc:creator>
  <cp:lastModifiedBy>焦玉霞</cp:lastModifiedBy>
  <cp:revision>34</cp:revision>
  <dcterms:created xsi:type="dcterms:W3CDTF">2006-08-16T00:00:00Z</dcterms:created>
  <dcterms:modified xsi:type="dcterms:W3CDTF">2016-11-15T05:43:00Z</dcterms:modified>
</cp:coreProperties>
</file>