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76200" y="76200"/>
            <a:ext cx="51054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Supplementary Figure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ea typeface="+mj-ea"/>
                <a:cs typeface="Arial" pitchFamily="34" charset="0"/>
              </a:rPr>
              <a:t>4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 descr="C:\Users\Allusha\Desktop\TRK\Figures\Photoshop\Supplemental - structures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514114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Allusha Watkins</dc:creator>
  <cp:lastModifiedBy>Allusha</cp:lastModifiedBy>
  <cp:revision>7</cp:revision>
  <dcterms:created xsi:type="dcterms:W3CDTF">2006-08-16T00:00:00Z</dcterms:created>
  <dcterms:modified xsi:type="dcterms:W3CDTF">2016-02-19T12:32:01Z</dcterms:modified>
</cp:coreProperties>
</file>