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-1038" y="264"/>
      </p:cViewPr>
      <p:guideLst>
        <p:guide orient="horz" pos="2034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8628C6-B07F-6640-8E6B-92DA1A2A3125}" type="doc">
      <dgm:prSet loTypeId="urn:microsoft.com/office/officeart/2005/8/layout/venn1" loCatId="" qsTypeId="urn:microsoft.com/office/officeart/2005/8/quickstyle/simple4" qsCatId="simple" csTypeId="urn:microsoft.com/office/officeart/2005/8/colors/colorful1" csCatId="colorful" phldr="1"/>
      <dgm:spPr/>
    </dgm:pt>
    <dgm:pt modelId="{7FF4BBD7-AFC0-354F-BA2C-A8FC1B32D6E3}">
      <dgm:prSet phldrT="[テキスト]"/>
      <dgm:spPr/>
      <dgm:t>
        <a:bodyPr/>
        <a:lstStyle/>
        <a:p>
          <a:endParaRPr kumimoji="1" lang="ja-JP" altLang="en-US" dirty="0"/>
        </a:p>
      </dgm:t>
    </dgm:pt>
    <dgm:pt modelId="{A52BA061-E65D-E949-A41C-3D3FD693371E}" type="parTrans" cxnId="{8F95A428-A635-4646-8623-65B370F5813D}">
      <dgm:prSet/>
      <dgm:spPr/>
      <dgm:t>
        <a:bodyPr/>
        <a:lstStyle/>
        <a:p>
          <a:endParaRPr kumimoji="1" lang="ja-JP" altLang="en-US"/>
        </a:p>
      </dgm:t>
    </dgm:pt>
    <dgm:pt modelId="{DA0025E6-8183-C847-AEF4-682C16D0589E}" type="sibTrans" cxnId="{8F95A428-A635-4646-8623-65B370F5813D}">
      <dgm:prSet/>
      <dgm:spPr/>
      <dgm:t>
        <a:bodyPr/>
        <a:lstStyle/>
        <a:p>
          <a:endParaRPr kumimoji="1" lang="ja-JP" altLang="en-US"/>
        </a:p>
      </dgm:t>
    </dgm:pt>
    <dgm:pt modelId="{B776BEF9-1B16-394D-8052-377346A75730}">
      <dgm:prSet phldrT="[テキスト]"/>
      <dgm:spPr/>
      <dgm:t>
        <a:bodyPr/>
        <a:lstStyle/>
        <a:p>
          <a:r>
            <a:rPr kumimoji="1" lang="en-US" altLang="ja-JP" dirty="0" smtClean="0"/>
            <a:t> </a:t>
          </a:r>
          <a:endParaRPr kumimoji="1" lang="ja-JP" altLang="en-US" dirty="0"/>
        </a:p>
      </dgm:t>
    </dgm:pt>
    <dgm:pt modelId="{AABC973C-749A-CD4E-82B6-BAC50041F388}" type="parTrans" cxnId="{99EF9257-AF39-3747-B5DF-445DF9753E16}">
      <dgm:prSet/>
      <dgm:spPr/>
      <dgm:t>
        <a:bodyPr/>
        <a:lstStyle/>
        <a:p>
          <a:endParaRPr kumimoji="1" lang="ja-JP" altLang="en-US"/>
        </a:p>
      </dgm:t>
    </dgm:pt>
    <dgm:pt modelId="{C9F5F2DC-BC0E-BE40-8E60-5FA8F3021595}" type="sibTrans" cxnId="{99EF9257-AF39-3747-B5DF-445DF9753E16}">
      <dgm:prSet/>
      <dgm:spPr/>
      <dgm:t>
        <a:bodyPr/>
        <a:lstStyle/>
        <a:p>
          <a:endParaRPr kumimoji="1" lang="ja-JP" altLang="en-US"/>
        </a:p>
      </dgm:t>
    </dgm:pt>
    <dgm:pt modelId="{52E2CF2A-00EC-9C4C-8A00-8D62A2A132BA}">
      <dgm:prSet phldrT="[テキスト]"/>
      <dgm:spPr/>
      <dgm:t>
        <a:bodyPr/>
        <a:lstStyle/>
        <a:p>
          <a:r>
            <a:rPr kumimoji="1" lang="en-US" altLang="ja-JP" dirty="0" smtClean="0"/>
            <a:t> </a:t>
          </a:r>
          <a:endParaRPr kumimoji="1" lang="ja-JP" altLang="en-US" dirty="0"/>
        </a:p>
      </dgm:t>
    </dgm:pt>
    <dgm:pt modelId="{9A6A024A-4443-2340-B162-9F008D2FB86F}" type="sibTrans" cxnId="{77D45BE9-7451-1942-A405-58BC1DE05C0E}">
      <dgm:prSet/>
      <dgm:spPr/>
      <dgm:t>
        <a:bodyPr/>
        <a:lstStyle/>
        <a:p>
          <a:endParaRPr kumimoji="1" lang="ja-JP" altLang="en-US"/>
        </a:p>
      </dgm:t>
    </dgm:pt>
    <dgm:pt modelId="{9F6975D6-BCB7-954B-895F-5415B1A09924}" type="parTrans" cxnId="{77D45BE9-7451-1942-A405-58BC1DE05C0E}">
      <dgm:prSet/>
      <dgm:spPr/>
      <dgm:t>
        <a:bodyPr/>
        <a:lstStyle/>
        <a:p>
          <a:endParaRPr kumimoji="1" lang="ja-JP" altLang="en-US"/>
        </a:p>
      </dgm:t>
    </dgm:pt>
    <dgm:pt modelId="{BA95091E-FD24-9742-B7DF-B2B82858592E}" type="pres">
      <dgm:prSet presAssocID="{EB8628C6-B07F-6640-8E6B-92DA1A2A3125}" presName="compositeShape" presStyleCnt="0">
        <dgm:presLayoutVars>
          <dgm:chMax val="7"/>
          <dgm:dir/>
          <dgm:resizeHandles val="exact"/>
        </dgm:presLayoutVars>
      </dgm:prSet>
      <dgm:spPr/>
    </dgm:pt>
    <dgm:pt modelId="{8FC22132-AF87-1348-B7A1-0A1E39294780}" type="pres">
      <dgm:prSet presAssocID="{7FF4BBD7-AFC0-354F-BA2C-A8FC1B32D6E3}" presName="circ1" presStyleLbl="vennNode1" presStyleIdx="0" presStyleCnt="3" custLinFactNeighborX="777" custLinFactNeighborY="-2083"/>
      <dgm:spPr/>
      <dgm:t>
        <a:bodyPr/>
        <a:lstStyle/>
        <a:p>
          <a:endParaRPr kumimoji="1" lang="ja-JP" altLang="en-US"/>
        </a:p>
      </dgm:t>
    </dgm:pt>
    <dgm:pt modelId="{6697BBDD-4D3D-AD4A-92A2-0462F00BB63A}" type="pres">
      <dgm:prSet presAssocID="{7FF4BBD7-AFC0-354F-BA2C-A8FC1B32D6E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B9D994-4286-B444-A830-0D84110893D6}" type="pres">
      <dgm:prSet presAssocID="{52E2CF2A-00EC-9C4C-8A00-8D62A2A132BA}" presName="circ2" presStyleLbl="vennNode1" presStyleIdx="1" presStyleCnt="3" custLinFactNeighborX="-5483" custLinFactNeighborY="-11268"/>
      <dgm:spPr/>
      <dgm:t>
        <a:bodyPr/>
        <a:lstStyle/>
        <a:p>
          <a:endParaRPr kumimoji="1" lang="ja-JP" altLang="en-US"/>
        </a:p>
      </dgm:t>
    </dgm:pt>
    <dgm:pt modelId="{3C4DF6EB-F9F3-F344-8E0C-D5A660E67799}" type="pres">
      <dgm:prSet presAssocID="{52E2CF2A-00EC-9C4C-8A00-8D62A2A132B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CA2F6B-75BE-4F47-8F73-605D74DCDDFC}" type="pres">
      <dgm:prSet presAssocID="{B776BEF9-1B16-394D-8052-377346A75730}" presName="circ3" presStyleLbl="vennNode1" presStyleIdx="2" presStyleCnt="3" custLinFactNeighborX="7037" custLinFactNeighborY="-11268"/>
      <dgm:spPr/>
      <dgm:t>
        <a:bodyPr/>
        <a:lstStyle/>
        <a:p>
          <a:endParaRPr kumimoji="1" lang="ja-JP" altLang="en-US"/>
        </a:p>
      </dgm:t>
    </dgm:pt>
    <dgm:pt modelId="{7A995EA3-9CEE-964A-A376-64AB87BE1C7E}" type="pres">
      <dgm:prSet presAssocID="{B776BEF9-1B16-394D-8052-377346A7573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B481E4B-BC3E-478F-B9B2-8CB576081F6B}" type="presOf" srcId="{EB8628C6-B07F-6640-8E6B-92DA1A2A3125}" destId="{BA95091E-FD24-9742-B7DF-B2B82858592E}" srcOrd="0" destOrd="0" presId="urn:microsoft.com/office/officeart/2005/8/layout/venn1"/>
    <dgm:cxn modelId="{C13FCDEB-43AF-403D-8B30-64478F84F0A0}" type="presOf" srcId="{B776BEF9-1B16-394D-8052-377346A75730}" destId="{7A995EA3-9CEE-964A-A376-64AB87BE1C7E}" srcOrd="1" destOrd="0" presId="urn:microsoft.com/office/officeart/2005/8/layout/venn1"/>
    <dgm:cxn modelId="{77D45BE9-7451-1942-A405-58BC1DE05C0E}" srcId="{EB8628C6-B07F-6640-8E6B-92DA1A2A3125}" destId="{52E2CF2A-00EC-9C4C-8A00-8D62A2A132BA}" srcOrd="1" destOrd="0" parTransId="{9F6975D6-BCB7-954B-895F-5415B1A09924}" sibTransId="{9A6A024A-4443-2340-B162-9F008D2FB86F}"/>
    <dgm:cxn modelId="{8F95A428-A635-4646-8623-65B370F5813D}" srcId="{EB8628C6-B07F-6640-8E6B-92DA1A2A3125}" destId="{7FF4BBD7-AFC0-354F-BA2C-A8FC1B32D6E3}" srcOrd="0" destOrd="0" parTransId="{A52BA061-E65D-E949-A41C-3D3FD693371E}" sibTransId="{DA0025E6-8183-C847-AEF4-682C16D0589E}"/>
    <dgm:cxn modelId="{99EF9257-AF39-3747-B5DF-445DF9753E16}" srcId="{EB8628C6-B07F-6640-8E6B-92DA1A2A3125}" destId="{B776BEF9-1B16-394D-8052-377346A75730}" srcOrd="2" destOrd="0" parTransId="{AABC973C-749A-CD4E-82B6-BAC50041F388}" sibTransId="{C9F5F2DC-BC0E-BE40-8E60-5FA8F3021595}"/>
    <dgm:cxn modelId="{2A0B33C4-0F2B-44DB-95F3-05BD98F814E6}" type="presOf" srcId="{52E2CF2A-00EC-9C4C-8A00-8D62A2A132BA}" destId="{1BB9D994-4286-B444-A830-0D84110893D6}" srcOrd="0" destOrd="0" presId="urn:microsoft.com/office/officeart/2005/8/layout/venn1"/>
    <dgm:cxn modelId="{C98E51D7-4878-45AD-B2E6-C2E0F876392A}" type="presOf" srcId="{B776BEF9-1B16-394D-8052-377346A75730}" destId="{15CA2F6B-75BE-4F47-8F73-605D74DCDDFC}" srcOrd="0" destOrd="0" presId="urn:microsoft.com/office/officeart/2005/8/layout/venn1"/>
    <dgm:cxn modelId="{30C3F226-5D10-424C-905D-E7324D8C82C1}" type="presOf" srcId="{7FF4BBD7-AFC0-354F-BA2C-A8FC1B32D6E3}" destId="{6697BBDD-4D3D-AD4A-92A2-0462F00BB63A}" srcOrd="1" destOrd="0" presId="urn:microsoft.com/office/officeart/2005/8/layout/venn1"/>
    <dgm:cxn modelId="{9A925424-583E-4879-9994-5FD855BD7BC9}" type="presOf" srcId="{7FF4BBD7-AFC0-354F-BA2C-A8FC1B32D6E3}" destId="{8FC22132-AF87-1348-B7A1-0A1E39294780}" srcOrd="0" destOrd="0" presId="urn:microsoft.com/office/officeart/2005/8/layout/venn1"/>
    <dgm:cxn modelId="{33A68585-217D-4FAE-BD95-86897B68F712}" type="presOf" srcId="{52E2CF2A-00EC-9C4C-8A00-8D62A2A132BA}" destId="{3C4DF6EB-F9F3-F344-8E0C-D5A660E67799}" srcOrd="1" destOrd="0" presId="urn:microsoft.com/office/officeart/2005/8/layout/venn1"/>
    <dgm:cxn modelId="{49DAA785-047D-4DBF-BDD8-70AD34D5B814}" type="presParOf" srcId="{BA95091E-FD24-9742-B7DF-B2B82858592E}" destId="{8FC22132-AF87-1348-B7A1-0A1E39294780}" srcOrd="0" destOrd="0" presId="urn:microsoft.com/office/officeart/2005/8/layout/venn1"/>
    <dgm:cxn modelId="{7071BD20-6E71-47BA-8C7F-FC8D2C0D573E}" type="presParOf" srcId="{BA95091E-FD24-9742-B7DF-B2B82858592E}" destId="{6697BBDD-4D3D-AD4A-92A2-0462F00BB63A}" srcOrd="1" destOrd="0" presId="urn:microsoft.com/office/officeart/2005/8/layout/venn1"/>
    <dgm:cxn modelId="{D7D92282-7B08-4CF7-B8A1-4C38BBE81943}" type="presParOf" srcId="{BA95091E-FD24-9742-B7DF-B2B82858592E}" destId="{1BB9D994-4286-B444-A830-0D84110893D6}" srcOrd="2" destOrd="0" presId="urn:microsoft.com/office/officeart/2005/8/layout/venn1"/>
    <dgm:cxn modelId="{53F564B1-E34E-4AA8-A462-83FA24C2D85F}" type="presParOf" srcId="{BA95091E-FD24-9742-B7DF-B2B82858592E}" destId="{3C4DF6EB-F9F3-F344-8E0C-D5A660E67799}" srcOrd="3" destOrd="0" presId="urn:microsoft.com/office/officeart/2005/8/layout/venn1"/>
    <dgm:cxn modelId="{038BEAD8-2897-462C-A61A-682164BA286E}" type="presParOf" srcId="{BA95091E-FD24-9742-B7DF-B2B82858592E}" destId="{15CA2F6B-75BE-4F47-8F73-605D74DCDDFC}" srcOrd="4" destOrd="0" presId="urn:microsoft.com/office/officeart/2005/8/layout/venn1"/>
    <dgm:cxn modelId="{BA7D866A-F3AA-4381-A7C5-5FA1DFD2F5D8}" type="presParOf" srcId="{BA95091E-FD24-9742-B7DF-B2B82858592E}" destId="{7A995EA3-9CEE-964A-A376-64AB87BE1C7E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C22132-AF87-1348-B7A1-0A1E39294780}">
      <dsp:nvSpPr>
        <dsp:cNvPr id="0" name=""/>
        <dsp:cNvSpPr/>
      </dsp:nvSpPr>
      <dsp:spPr>
        <a:xfrm>
          <a:off x="1750875" y="8"/>
          <a:ext cx="2655088" cy="2655088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6500" kern="1200" dirty="0"/>
        </a:p>
      </dsp:txBody>
      <dsp:txXfrm>
        <a:off x="2104887" y="464649"/>
        <a:ext cx="1947065" cy="1194789"/>
      </dsp:txXfrm>
    </dsp:sp>
    <dsp:sp modelId="{1BB9D994-4286-B444-A830-0D84110893D6}">
      <dsp:nvSpPr>
        <dsp:cNvPr id="0" name=""/>
        <dsp:cNvSpPr/>
      </dsp:nvSpPr>
      <dsp:spPr>
        <a:xfrm>
          <a:off x="2542711" y="1415569"/>
          <a:ext cx="2655088" cy="2655088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6500" kern="1200" dirty="0" smtClean="0"/>
            <a:t> </a:t>
          </a:r>
          <a:endParaRPr kumimoji="1" lang="ja-JP" altLang="en-US" sz="6500" kern="1200" dirty="0"/>
        </a:p>
      </dsp:txBody>
      <dsp:txXfrm>
        <a:off x="3354726" y="2101467"/>
        <a:ext cx="1593053" cy="1460298"/>
      </dsp:txXfrm>
    </dsp:sp>
    <dsp:sp modelId="{15CA2F6B-75BE-4F47-8F73-605D74DCDDFC}">
      <dsp:nvSpPr>
        <dsp:cNvPr id="0" name=""/>
        <dsp:cNvSpPr/>
      </dsp:nvSpPr>
      <dsp:spPr>
        <a:xfrm>
          <a:off x="959039" y="1415569"/>
          <a:ext cx="2655088" cy="2655088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6500" kern="1200" dirty="0" smtClean="0"/>
            <a:t> </a:t>
          </a:r>
          <a:endParaRPr kumimoji="1" lang="ja-JP" altLang="en-US" sz="6500" kern="1200" dirty="0"/>
        </a:p>
      </dsp:txBody>
      <dsp:txXfrm>
        <a:off x="1209060" y="2101467"/>
        <a:ext cx="1593053" cy="1460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8BC3-8C25-4E3C-8D09-FEFBAB9F129B}" type="datetimeFigureOut">
              <a:rPr kumimoji="1" lang="ja-JP" altLang="en-US" smtClean="0"/>
              <a:t>2016/4/5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F05E4-4410-47B4-8EFD-2802C07E2B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7894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8BC3-8C25-4E3C-8D09-FEFBAB9F129B}" type="datetimeFigureOut">
              <a:rPr kumimoji="1" lang="ja-JP" altLang="en-US" smtClean="0"/>
              <a:t>2016/4/5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F05E4-4410-47B4-8EFD-2802C07E2B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159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8BC3-8C25-4E3C-8D09-FEFBAB9F129B}" type="datetimeFigureOut">
              <a:rPr kumimoji="1" lang="ja-JP" altLang="en-US" smtClean="0"/>
              <a:t>2016/4/5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F05E4-4410-47B4-8EFD-2802C07E2B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2743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8BC3-8C25-4E3C-8D09-FEFBAB9F129B}" type="datetimeFigureOut">
              <a:rPr kumimoji="1" lang="ja-JP" altLang="en-US" smtClean="0"/>
              <a:t>2016/4/5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F05E4-4410-47B4-8EFD-2802C07E2B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493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8BC3-8C25-4E3C-8D09-FEFBAB9F129B}" type="datetimeFigureOut">
              <a:rPr kumimoji="1" lang="ja-JP" altLang="en-US" smtClean="0"/>
              <a:t>2016/4/5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F05E4-4410-47B4-8EFD-2802C07E2B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84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8BC3-8C25-4E3C-8D09-FEFBAB9F129B}" type="datetimeFigureOut">
              <a:rPr kumimoji="1" lang="ja-JP" altLang="en-US" smtClean="0"/>
              <a:t>2016/4/5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F05E4-4410-47B4-8EFD-2802C07E2B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920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8BC3-8C25-4E3C-8D09-FEFBAB9F129B}" type="datetimeFigureOut">
              <a:rPr kumimoji="1" lang="ja-JP" altLang="en-US" smtClean="0"/>
              <a:t>2016/4/5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F05E4-4410-47B4-8EFD-2802C07E2B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5003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8BC3-8C25-4E3C-8D09-FEFBAB9F129B}" type="datetimeFigureOut">
              <a:rPr kumimoji="1" lang="ja-JP" altLang="en-US" smtClean="0"/>
              <a:t>2016/4/5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F05E4-4410-47B4-8EFD-2802C07E2B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320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8BC3-8C25-4E3C-8D09-FEFBAB9F129B}" type="datetimeFigureOut">
              <a:rPr kumimoji="1" lang="ja-JP" altLang="en-US" smtClean="0"/>
              <a:t>2016/4/5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F05E4-4410-47B4-8EFD-2802C07E2B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082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8BC3-8C25-4E3C-8D09-FEFBAB9F129B}" type="datetimeFigureOut">
              <a:rPr kumimoji="1" lang="ja-JP" altLang="en-US" smtClean="0"/>
              <a:t>2016/4/5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F05E4-4410-47B4-8EFD-2802C07E2B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809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8BC3-8C25-4E3C-8D09-FEFBAB9F129B}" type="datetimeFigureOut">
              <a:rPr kumimoji="1" lang="ja-JP" altLang="en-US" smtClean="0"/>
              <a:t>2016/4/5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F05E4-4410-47B4-8EFD-2802C07E2B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62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18BC3-8C25-4E3C-8D09-FEFBAB9F129B}" type="datetimeFigureOut">
              <a:rPr kumimoji="1" lang="ja-JP" altLang="en-US" smtClean="0"/>
              <a:t>2016/4/5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F05E4-4410-47B4-8EFD-2802C07E2B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27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3778562435"/>
              </p:ext>
            </p:extLst>
          </p:nvPr>
        </p:nvGraphicFramePr>
        <p:xfrm>
          <a:off x="344704" y="1339675"/>
          <a:ext cx="6115580" cy="442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2383386" y="1787526"/>
            <a:ext cx="2081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Mafa</a:t>
            </a:r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 (501)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50981" y="3828490"/>
            <a:ext cx="161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Mamu</a:t>
            </a:r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 (462)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36569" y="3824429"/>
            <a:ext cx="1610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Mane</a:t>
            </a:r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 (285)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98712" y="2129367"/>
            <a:ext cx="860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411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13953" y="4201362"/>
            <a:ext cx="860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381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152432" y="4203432"/>
            <a:ext cx="860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251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01167" y="3382423"/>
            <a:ext cx="438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410842" y="3047948"/>
            <a:ext cx="649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67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834947" y="3040318"/>
            <a:ext cx="649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205096" y="4191053"/>
            <a:ext cx="438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30"/>
          <p:cNvSpPr txBox="1">
            <a:spLocks noChangeArrowheads="1"/>
          </p:cNvSpPr>
          <p:nvPr/>
        </p:nvSpPr>
        <p:spPr bwMode="auto">
          <a:xfrm>
            <a:off x="12705" y="-3818"/>
            <a:ext cx="28488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b="1" dirty="0" smtClean="0"/>
              <a:t>Supplementary figure 1 </a:t>
            </a:r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800983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24</Words>
  <Application>Microsoft Office PowerPoint</Application>
  <PresentationFormat>画面に合わせる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Shiina4</dc:creator>
  <cp:lastModifiedBy>Shiina4</cp:lastModifiedBy>
  <cp:revision>9</cp:revision>
  <dcterms:created xsi:type="dcterms:W3CDTF">2016-01-20T05:51:45Z</dcterms:created>
  <dcterms:modified xsi:type="dcterms:W3CDTF">2016-04-05T04:08:15Z</dcterms:modified>
</cp:coreProperties>
</file>