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4" r:id="rId2"/>
  </p:sldIdLst>
  <p:sldSz cx="6629400" cy="82296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592">
          <p15:clr>
            <a:srgbClr val="A4A3A4"/>
          </p15:clr>
        </p15:guide>
        <p15:guide id="2" pos="20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B503"/>
    <a:srgbClr val="009900"/>
    <a:srgbClr val="00CC00"/>
    <a:srgbClr val="0000FF"/>
    <a:srgbClr val="EA10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87228" autoAdjust="0"/>
  </p:normalViewPr>
  <p:slideViewPr>
    <p:cSldViewPr snapToGrid="0" snapToObjects="1">
      <p:cViewPr>
        <p:scale>
          <a:sx n="150" d="100"/>
          <a:sy n="150" d="100"/>
        </p:scale>
        <p:origin x="-496" y="-80"/>
      </p:cViewPr>
      <p:guideLst>
        <p:guide orient="horz" pos="421"/>
        <p:guide pos="41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uo\Downloads\Medulloblastoma%20paper%205-2016\BV%20quantification\Measure%20Results.xls" TargetMode="External"/><Relationship Id="rId2" Type="http://schemas.microsoft.com/office/2011/relationships/chartStyle" Target="style1.xml"/><Relationship Id="rId3" Type="http://schemas.microsoft.com/office/2011/relationships/chartColorStyle" Target="colors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dirty="0"/>
              <a:t>Area of Blood Vessel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80904814055005"/>
          <c:y val="0.198033612485192"/>
          <c:w val="0.726097700174299"/>
          <c:h val="0.699762097508761"/>
        </c:manualLayout>
      </c:layout>
      <c:barChart>
        <c:barDir val="col"/>
        <c:grouping val="clustered"/>
        <c:varyColors val="0"/>
        <c:ser>
          <c:idx val="0"/>
          <c:order val="0"/>
          <c:tx>
            <c:v>dKO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'Measure Results'!$G$4</c:f>
                <c:numCache>
                  <c:formatCode>General</c:formatCode>
                  <c:ptCount val="1"/>
                  <c:pt idx="0">
                    <c:v>1.238429508182832</c:v>
                  </c:pt>
                </c:numCache>
              </c:numRef>
            </c:plus>
            <c:minus>
              <c:numRef>
                <c:f>'Measure Results'!$G$4</c:f>
                <c:numCache>
                  <c:formatCode>General</c:formatCode>
                  <c:ptCount val="1"/>
                  <c:pt idx="0">
                    <c:v>1.238429508182832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'Measure Results'!$F$4</c:f>
              <c:numCache>
                <c:formatCode>General</c:formatCode>
                <c:ptCount val="1"/>
                <c:pt idx="0">
                  <c:v>8.706114220793615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C37-4CBC-B506-A8B93E50DAF9}"/>
            </c:ext>
          </c:extLst>
        </c:ser>
        <c:ser>
          <c:idx val="1"/>
          <c:order val="1"/>
          <c:tx>
            <c:v>Trp53 cKO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'Measure Results'!$G$9</c:f>
                <c:numCache>
                  <c:formatCode>General</c:formatCode>
                  <c:ptCount val="1"/>
                  <c:pt idx="0">
                    <c:v>0.411879789003547</c:v>
                  </c:pt>
                </c:numCache>
              </c:numRef>
            </c:plus>
            <c:minus>
              <c:numRef>
                <c:f>'Measure Results'!$G$9</c:f>
                <c:numCache>
                  <c:formatCode>General</c:formatCode>
                  <c:ptCount val="1"/>
                  <c:pt idx="0">
                    <c:v>0.411879789003547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'Measure Results'!$F$9</c:f>
              <c:numCache>
                <c:formatCode>General</c:formatCode>
                <c:ptCount val="1"/>
                <c:pt idx="0">
                  <c:v>0.715404012414099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C37-4CBC-B506-A8B93E50DA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2"/>
        <c:overlap val="-100"/>
        <c:axId val="-2112485672"/>
        <c:axId val="-2112482792"/>
      </c:barChart>
      <c:catAx>
        <c:axId val="-21124856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112482792"/>
        <c:crosses val="autoZero"/>
        <c:auto val="1"/>
        <c:lblAlgn val="ctr"/>
        <c:lblOffset val="100"/>
        <c:noMultiLvlLbl val="0"/>
      </c:catAx>
      <c:valAx>
        <c:axId val="-2112482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Percent</a:t>
                </a:r>
                <a:r>
                  <a:rPr lang="en-US" baseline="0"/>
                  <a:t> Area of BV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12485672"/>
        <c:crosses val="autoZero"/>
        <c:crossBetween val="between"/>
      </c:valAx>
      <c:spPr>
        <a:noFill/>
        <a:ln w="6350"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629237492854377"/>
          <c:y val="0.252090047883799"/>
          <c:w val="0.233600283814842"/>
          <c:h val="0.1875013123359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D22C12F-BC30-BC49-BBF7-7DFD88314504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720725"/>
            <a:ext cx="290195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9FE09A6-15D3-A047-A3B0-68FF606062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964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Scale bar=50um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E09A6-15D3-A047-A3B0-68FF6060627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0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7205" y="2556511"/>
            <a:ext cx="5634990" cy="17640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4410" y="4663440"/>
            <a:ext cx="4640580" cy="2103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711A-CB70-0448-9B2B-BC908446471A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9D65-8990-9441-9045-04B86EBD0F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711A-CB70-0448-9B2B-BC908446471A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9D65-8990-9441-9045-04B86EBD0F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85039" y="396240"/>
            <a:ext cx="1080731" cy="842581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0547" y="396240"/>
            <a:ext cx="3134002" cy="842581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711A-CB70-0448-9B2B-BC908446471A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9D65-8990-9441-9045-04B86EBD0F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711A-CB70-0448-9B2B-BC908446471A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9D65-8990-9441-9045-04B86EBD0F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677" y="5288281"/>
            <a:ext cx="5634990" cy="163449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677" y="3488056"/>
            <a:ext cx="5634990" cy="180022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711A-CB70-0448-9B2B-BC908446471A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9D65-8990-9441-9045-04B86EBD0F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0546" y="2305050"/>
            <a:ext cx="2107366" cy="65170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58403" y="2305050"/>
            <a:ext cx="2107367" cy="65170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711A-CB70-0448-9B2B-BC908446471A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9D65-8990-9441-9045-04B86EBD0F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470" y="329566"/>
            <a:ext cx="596646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470" y="1842136"/>
            <a:ext cx="2929136" cy="7677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1470" y="2609850"/>
            <a:ext cx="2929136" cy="47415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7643" y="1842136"/>
            <a:ext cx="2930287" cy="7677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67643" y="2609850"/>
            <a:ext cx="2930287" cy="47415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711A-CB70-0448-9B2B-BC908446471A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9D65-8990-9441-9045-04B86EBD0F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711A-CB70-0448-9B2B-BC908446471A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9D65-8990-9441-9045-04B86EBD0F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711A-CB70-0448-9B2B-BC908446471A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9D65-8990-9441-9045-04B86EBD0F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470" y="327660"/>
            <a:ext cx="2181027" cy="13944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1911" y="327660"/>
            <a:ext cx="3706019" cy="70237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1470" y="1722120"/>
            <a:ext cx="2181027" cy="56292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711A-CB70-0448-9B2B-BC908446471A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9D65-8990-9441-9045-04B86EBD0F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409" y="5760720"/>
            <a:ext cx="3977640" cy="6800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99409" y="735330"/>
            <a:ext cx="3977640" cy="49377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9409" y="6440806"/>
            <a:ext cx="3977640" cy="9658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711A-CB70-0448-9B2B-BC908446471A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9D65-8990-9441-9045-04B86EBD0F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470" y="329566"/>
            <a:ext cx="59664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470" y="1920240"/>
            <a:ext cx="5966460" cy="5431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1470" y="7627621"/>
            <a:ext cx="15468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E711A-CB70-0448-9B2B-BC908446471A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045" y="7627621"/>
            <a:ext cx="209931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51070" y="7627621"/>
            <a:ext cx="15468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E9D65-8990-9441-9045-04B86EBD0F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5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61431" y="545639"/>
            <a:ext cx="84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Figure S3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281" y="2206353"/>
            <a:ext cx="1828800" cy="13702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917" y="2206353"/>
            <a:ext cx="1828800" cy="1370282"/>
          </a:xfrm>
          <a:prstGeom prst="rect">
            <a:avLst/>
          </a:prstGeom>
        </p:spPr>
      </p:pic>
      <p:sp>
        <p:nvSpPr>
          <p:cNvPr id="9" name="矩形 143"/>
          <p:cNvSpPr>
            <a:spLocks noChangeArrowheads="1"/>
          </p:cNvSpPr>
          <p:nvPr/>
        </p:nvSpPr>
        <p:spPr bwMode="auto">
          <a:xfrm>
            <a:off x="2097823" y="1961659"/>
            <a:ext cx="25393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 err="1">
                <a:latin typeface="Arial"/>
                <a:ea typeface="宋体" pitchFamily="-105" charset="-122"/>
                <a:cs typeface="Arial"/>
              </a:rPr>
              <a:t>dKO</a:t>
            </a:r>
            <a:r>
              <a:rPr lang="en-US" altLang="zh-CN" sz="1200" dirty="0">
                <a:latin typeface="Arial"/>
                <a:ea typeface="宋体" pitchFamily="-105" charset="-122"/>
                <a:cs typeface="Arial"/>
              </a:rPr>
              <a:t>                </a:t>
            </a:r>
            <a:r>
              <a:rPr lang="en-US" altLang="zh-CN" sz="1200" b="0" dirty="0">
                <a:latin typeface="Arial"/>
                <a:ea typeface="宋体" pitchFamily="-105" charset="-122"/>
                <a:cs typeface="Arial"/>
              </a:rPr>
              <a:t>                 Trp53</a:t>
            </a:r>
            <a:r>
              <a:rPr lang="en-US" altLang="zh-CN" sz="1200" b="0" baseline="30000" dirty="0">
                <a:latin typeface="Arial"/>
                <a:ea typeface="宋体" pitchFamily="-105" charset="-122"/>
                <a:cs typeface="Arial"/>
              </a:rPr>
              <a:t>cKO   </a:t>
            </a:r>
          </a:p>
        </p:txBody>
      </p:sp>
      <p:sp>
        <p:nvSpPr>
          <p:cNvPr id="10" name="Text Box 23"/>
          <p:cNvSpPr txBox="1">
            <a:spLocks noChangeArrowheads="1"/>
          </p:cNvSpPr>
          <p:nvPr/>
        </p:nvSpPr>
        <p:spPr bwMode="auto">
          <a:xfrm>
            <a:off x="1377605" y="2206992"/>
            <a:ext cx="164592" cy="15812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altLang="zh-CN" sz="1200" dirty="0">
                <a:latin typeface="Arial"/>
                <a:cs typeface="Arial"/>
              </a:rPr>
              <a:t>A</a:t>
            </a:r>
          </a:p>
        </p:txBody>
      </p:sp>
      <p:sp>
        <p:nvSpPr>
          <p:cNvPr id="11" name="Text Box 23"/>
          <p:cNvSpPr txBox="1">
            <a:spLocks noChangeArrowheads="1"/>
          </p:cNvSpPr>
          <p:nvPr/>
        </p:nvSpPr>
        <p:spPr bwMode="auto">
          <a:xfrm>
            <a:off x="1362403" y="3746198"/>
            <a:ext cx="164592" cy="1645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altLang="zh-CN" sz="1200" dirty="0">
                <a:latin typeface="Arial"/>
                <a:cs typeface="Arial"/>
              </a:rPr>
              <a:t>B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3330262" y="3523631"/>
            <a:ext cx="201168" cy="1588"/>
          </a:xfrm>
          <a:prstGeom prst="line">
            <a:avLst/>
          </a:prstGeom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Chart 12" title="Blood Vessel Area Percentage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6158023"/>
              </p:ext>
            </p:extLst>
          </p:nvPr>
        </p:nvGraphicFramePr>
        <p:xfrm>
          <a:off x="1671506" y="3933917"/>
          <a:ext cx="3241550" cy="1855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331042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17656</TotalTime>
  <Words>19</Words>
  <Application>Microsoft Macintosh PowerPoint</Application>
  <PresentationFormat>Custom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St Jude Children's Research Hospital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sjcrh</dc:creator>
  <cp:lastModifiedBy>St Jude</cp:lastModifiedBy>
  <cp:revision>122</cp:revision>
  <cp:lastPrinted>2016-05-12T04:37:46Z</cp:lastPrinted>
  <dcterms:created xsi:type="dcterms:W3CDTF">2012-04-23T20:13:04Z</dcterms:created>
  <dcterms:modified xsi:type="dcterms:W3CDTF">2016-09-30T04:01:51Z</dcterms:modified>
</cp:coreProperties>
</file>