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68" autoAdjust="0"/>
  </p:normalViewPr>
  <p:slideViewPr>
    <p:cSldViewPr snapToGrid="0" snapToObjects="1" showGuides="1">
      <p:cViewPr>
        <p:scale>
          <a:sx n="103" d="100"/>
          <a:sy n="103" d="100"/>
        </p:scale>
        <p:origin x="-80" y="-80"/>
      </p:cViewPr>
      <p:guideLst>
        <p:guide orient="horz" pos="2269"/>
        <p:guide pos="5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63BA-7283-134E-882C-2159A74E9740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D4077-B2A9-4F4A-A964-F81CF9F2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577AE-A1E1-E844-9206-7B2B21F03B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8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4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2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1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1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0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6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1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299"/>
          <a:stretch/>
        </p:blipFill>
        <p:spPr>
          <a:xfrm>
            <a:off x="4920114" y="880496"/>
            <a:ext cx="4019550" cy="2797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303" y="91701"/>
            <a:ext cx="2441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S1</a:t>
            </a:r>
            <a:endParaRPr lang="en-US" b="1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4555"/>
          <a:stretch/>
        </p:blipFill>
        <p:spPr>
          <a:xfrm>
            <a:off x="377243" y="734181"/>
            <a:ext cx="3999793" cy="2825236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spect="1"/>
          </p:cNvSpPr>
          <p:nvPr/>
        </p:nvSpPr>
        <p:spPr>
          <a:xfrm>
            <a:off x="260446" y="541852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4863120" y="541852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260446" y="3683692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21138" y="3987738"/>
            <a:ext cx="2661887" cy="2655491"/>
            <a:chOff x="1113197" y="4081780"/>
            <a:chExt cx="2661887" cy="26554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4823" b="4747"/>
            <a:stretch/>
          </p:blipFill>
          <p:spPr>
            <a:xfrm>
              <a:off x="1381760" y="4081780"/>
              <a:ext cx="2393324" cy="235966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367280" y="6429494"/>
              <a:ext cx="481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CD8</a:t>
              </a:r>
              <a:endParaRPr lang="en-US" sz="1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655380" y="4976614"/>
              <a:ext cx="1223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CG1 Tetramer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4036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10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Haven Garber</dc:creator>
  <cp:lastModifiedBy>Gheath Al-Atrash</cp:lastModifiedBy>
  <cp:revision>31</cp:revision>
  <cp:lastPrinted>2016-06-23T19:14:01Z</cp:lastPrinted>
  <dcterms:created xsi:type="dcterms:W3CDTF">2016-06-16T14:41:18Z</dcterms:created>
  <dcterms:modified xsi:type="dcterms:W3CDTF">2016-07-02T22:59:33Z</dcterms:modified>
</cp:coreProperties>
</file>