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68" autoAdjust="0"/>
  </p:normalViewPr>
  <p:slideViewPr>
    <p:cSldViewPr snapToGrid="0" snapToObjects="1" showGuides="1">
      <p:cViewPr>
        <p:scale>
          <a:sx n="103" d="100"/>
          <a:sy n="103" d="100"/>
        </p:scale>
        <p:origin x="-80" y="-80"/>
      </p:cViewPr>
      <p:guideLst>
        <p:guide orient="horz" pos="2269"/>
        <p:guide pos="5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63BA-7283-134E-882C-2159A74E9740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D4077-B2A9-4F4A-A964-F81CF9F2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4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577AE-A1E1-E844-9206-7B2B21F03B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5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4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2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1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1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1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3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0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6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1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46180" y="2781962"/>
            <a:ext cx="8268116" cy="1770517"/>
            <a:chOff x="437540" y="665162"/>
            <a:chExt cx="8268116" cy="1770517"/>
          </a:xfrm>
        </p:grpSpPr>
        <p:grpSp>
          <p:nvGrpSpPr>
            <p:cNvPr id="25" name="Group 24"/>
            <p:cNvGrpSpPr/>
            <p:nvPr/>
          </p:nvGrpSpPr>
          <p:grpSpPr>
            <a:xfrm>
              <a:off x="437540" y="1018359"/>
              <a:ext cx="8268116" cy="1417320"/>
              <a:chOff x="485233" y="3524493"/>
              <a:chExt cx="8268116" cy="141732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5233" y="3524493"/>
                <a:ext cx="1471317" cy="141732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3194" y="3524493"/>
                <a:ext cx="1471317" cy="141732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61155" y="3524493"/>
                <a:ext cx="1471318" cy="141732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49117" y="3524493"/>
                <a:ext cx="1439819" cy="141732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13530" y="3524493"/>
                <a:ext cx="1439819" cy="1417320"/>
              </a:xfrm>
              <a:prstGeom prst="rect">
                <a:avLst/>
              </a:prstGeom>
            </p:spPr>
          </p:pic>
          <p:cxnSp>
            <p:nvCxnSpPr>
              <p:cNvPr id="21" name="Straight Arrow Connector 20"/>
              <p:cNvCxnSpPr/>
              <p:nvPr/>
            </p:nvCxnSpPr>
            <p:spPr>
              <a:xfrm>
                <a:off x="2012918" y="3740150"/>
                <a:ext cx="274544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727828" y="3740150"/>
                <a:ext cx="274544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5426557" y="3740150"/>
                <a:ext cx="274544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6182207" y="3740150"/>
                <a:ext cx="1253643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extBox 3"/>
            <p:cNvSpPr txBox="1"/>
            <p:nvPr/>
          </p:nvSpPr>
          <p:spPr>
            <a:xfrm>
              <a:off x="4279802" y="665162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U937-A2</a:t>
              </a:r>
              <a:endParaRPr lang="en-US" b="1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51337" y="602742"/>
            <a:ext cx="8205612" cy="1832937"/>
            <a:chOff x="437540" y="2769161"/>
            <a:chExt cx="8205612" cy="1832937"/>
          </a:xfrm>
        </p:grpSpPr>
        <p:grpSp>
          <p:nvGrpSpPr>
            <p:cNvPr id="30" name="Group 29"/>
            <p:cNvGrpSpPr/>
            <p:nvPr/>
          </p:nvGrpSpPr>
          <p:grpSpPr>
            <a:xfrm>
              <a:off x="437540" y="3184778"/>
              <a:ext cx="8205612" cy="1417320"/>
              <a:chOff x="521721" y="1806828"/>
              <a:chExt cx="8205612" cy="1417320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21721" y="1806828"/>
                <a:ext cx="1471307" cy="1417320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220040" y="1806828"/>
                <a:ext cx="1471308" cy="1417320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18360" y="1806828"/>
                <a:ext cx="1471307" cy="1417320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616679" y="1806828"/>
                <a:ext cx="1439815" cy="1417320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283504" y="1806828"/>
                <a:ext cx="1443829" cy="1417320"/>
              </a:xfrm>
              <a:prstGeom prst="rect">
                <a:avLst/>
              </a:prstGeom>
            </p:spPr>
          </p:pic>
          <p:cxnSp>
            <p:nvCxnSpPr>
              <p:cNvPr id="36" name="Straight Arrow Connector 35"/>
              <p:cNvCxnSpPr/>
              <p:nvPr/>
            </p:nvCxnSpPr>
            <p:spPr>
              <a:xfrm>
                <a:off x="2082768" y="2076450"/>
                <a:ext cx="274544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3797678" y="2076450"/>
                <a:ext cx="274544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>
                <a:off x="5530271" y="2076450"/>
                <a:ext cx="274544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6252057" y="2076450"/>
                <a:ext cx="1253643" cy="0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4279802" y="2769161"/>
              <a:ext cx="842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UPN#1</a:t>
              </a:r>
              <a:endParaRPr lang="en-US" b="1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076473" y="2036218"/>
            <a:ext cx="256480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AML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303" y="91701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S2</a:t>
            </a:r>
            <a:endParaRPr lang="en-US" b="1" dirty="0"/>
          </a:p>
          <a:p>
            <a:endParaRPr lang="en-US" dirty="0"/>
          </a:p>
        </p:txBody>
      </p:sp>
      <p:sp>
        <p:nvSpPr>
          <p:cNvPr id="45" name="TextBox 44"/>
          <p:cNvSpPr txBox="1">
            <a:spLocks noChangeAspect="1"/>
          </p:cNvSpPr>
          <p:nvPr/>
        </p:nvSpPr>
        <p:spPr>
          <a:xfrm>
            <a:off x="285807" y="701649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>
            <a:spLocks noChangeAspect="1"/>
          </p:cNvSpPr>
          <p:nvPr/>
        </p:nvSpPr>
        <p:spPr>
          <a:xfrm>
            <a:off x="285807" y="2840255"/>
            <a:ext cx="36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007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13</Words>
  <Application>Microsoft Macintosh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mdacc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Haven Garber</dc:creator>
  <cp:lastModifiedBy>Gheath Al-Atrash</cp:lastModifiedBy>
  <cp:revision>31</cp:revision>
  <cp:lastPrinted>2016-06-23T19:14:01Z</cp:lastPrinted>
  <dcterms:created xsi:type="dcterms:W3CDTF">2016-06-16T14:41:18Z</dcterms:created>
  <dcterms:modified xsi:type="dcterms:W3CDTF">2016-07-02T22:59:55Z</dcterms:modified>
</cp:coreProperties>
</file>