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0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768" autoAdjust="0"/>
  </p:normalViewPr>
  <p:slideViewPr>
    <p:cSldViewPr snapToGrid="0" snapToObjects="1" showGuides="1">
      <p:cViewPr>
        <p:scale>
          <a:sx n="103" d="100"/>
          <a:sy n="103" d="100"/>
        </p:scale>
        <p:origin x="-80" y="-80"/>
      </p:cViewPr>
      <p:guideLst>
        <p:guide orient="horz" pos="2269"/>
        <p:guide pos="5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F263BA-7283-134E-882C-2159A74E9740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D4077-B2A9-4F4A-A964-F81CF9F298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8425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577AE-A1E1-E844-9206-7B2B21F03B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61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94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72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108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9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911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165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61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834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300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364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015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55226-B342-DE44-B991-A4111E6078CB}" type="datetimeFigureOut">
              <a:rPr lang="en-US" smtClean="0"/>
              <a:t>7/2/16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5863B6-6F33-7B44-A45A-3DE3D31DF3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200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6303" y="91701"/>
            <a:ext cx="24414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Supplemental Figure S4</a:t>
            </a:r>
            <a:endParaRPr lang="en-US" b="1" dirty="0"/>
          </a:p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66716" y="471761"/>
            <a:ext cx="6847399" cy="3802889"/>
            <a:chOff x="482600" y="610755"/>
            <a:chExt cx="5469400" cy="3037580"/>
          </a:xfrm>
        </p:grpSpPr>
        <p:pic>
          <p:nvPicPr>
            <p:cNvPr id="8" name="Picture 7" descr="CTSG_mRNA_GTEx_TCGA-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600" y="610755"/>
              <a:ext cx="5469400" cy="303758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>
            <a:xfrm>
              <a:off x="4092088" y="685800"/>
              <a:ext cx="0" cy="296333"/>
            </a:xfrm>
            <a:prstGeom prst="straightConnector1">
              <a:avLst/>
            </a:prstGeom>
            <a:ln w="9525" cmpd="sng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970539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</Words>
  <Application>Microsoft Macintosh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mdacc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Haven Garber</dc:creator>
  <cp:lastModifiedBy>Gheath Al-Atrash</cp:lastModifiedBy>
  <cp:revision>31</cp:revision>
  <cp:lastPrinted>2016-06-23T19:14:01Z</cp:lastPrinted>
  <dcterms:created xsi:type="dcterms:W3CDTF">2016-06-16T14:41:18Z</dcterms:created>
  <dcterms:modified xsi:type="dcterms:W3CDTF">2016-07-02T23:00:36Z</dcterms:modified>
</cp:coreProperties>
</file>