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68" autoAdjust="0"/>
  </p:normalViewPr>
  <p:slideViewPr>
    <p:cSldViewPr snapToGrid="0" snapToObjects="1" showGuides="1">
      <p:cViewPr>
        <p:scale>
          <a:sx n="103" d="100"/>
          <a:sy n="103" d="100"/>
        </p:scale>
        <p:origin x="-80" y="-80"/>
      </p:cViewPr>
      <p:guideLst>
        <p:guide orient="horz" pos="2269"/>
        <p:guide pos="5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63BA-7283-134E-882C-2159A74E9740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D4077-B2A9-4F4A-A964-F81CF9F2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4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577AE-A1E1-E844-9206-7B2B21F03B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35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4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2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1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1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1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3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0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6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1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8334" y="764170"/>
            <a:ext cx="3805502" cy="2580220"/>
            <a:chOff x="918633" y="1007532"/>
            <a:chExt cx="6840000" cy="474269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50"/>
            <a:stretch/>
          </p:blipFill>
          <p:spPr bwMode="auto">
            <a:xfrm>
              <a:off x="918633" y="1007532"/>
              <a:ext cx="6840000" cy="47426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910667" y="1338960"/>
              <a:ext cx="2108200" cy="107721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rgbClr val="000000"/>
                  </a:solidFill>
                </a:rPr>
                <a:t>P</a:t>
              </a:r>
              <a:r>
                <a:rPr lang="en-US" sz="1600" dirty="0" smtClean="0">
                  <a:solidFill>
                    <a:srgbClr val="000000"/>
                  </a:solidFill>
                </a:rPr>
                <a:t>=0.04</a:t>
              </a:r>
            </a:p>
            <a:p>
              <a:pPr algn="ctr"/>
              <a:endParaRPr lang="en-US" sz="1600" dirty="0">
                <a:solidFill>
                  <a:srgbClr val="000000"/>
                </a:solidFill>
              </a:endParaRPr>
            </a:p>
            <a:p>
              <a:pPr algn="ctr"/>
              <a:endParaRPr lang="en-US" sz="1600" dirty="0" smtClean="0">
                <a:solidFill>
                  <a:srgbClr val="000000"/>
                </a:solidFill>
              </a:endParaRPr>
            </a:p>
            <a:p>
              <a:pPr algn="ctr"/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76303" y="91701"/>
            <a:ext cx="2441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S5</a:t>
            </a:r>
            <a:endParaRPr lang="en-US" b="1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07360" y="501613"/>
            <a:ext cx="195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Overall Survival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0"/>
          <a:stretch/>
        </p:blipFill>
        <p:spPr bwMode="auto">
          <a:xfrm>
            <a:off x="429687" y="4011952"/>
            <a:ext cx="4045133" cy="263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8834" y="3562696"/>
            <a:ext cx="351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Overall Survival </a:t>
            </a:r>
          </a:p>
          <a:p>
            <a:pPr algn="ctr"/>
            <a:r>
              <a:rPr lang="en-US" sz="1400" dirty="0" smtClean="0">
                <a:latin typeface="Arial"/>
                <a:cs typeface="Arial"/>
              </a:rPr>
              <a:t>Intermediate Cytogenetics, FLT3 Mutated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75431" y="4196330"/>
            <a:ext cx="1753267" cy="89255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000000"/>
                </a:solidFill>
              </a:rPr>
              <a:t>P</a:t>
            </a:r>
            <a:r>
              <a:rPr lang="en-US" sz="1600" dirty="0" smtClean="0">
                <a:solidFill>
                  <a:srgbClr val="000000"/>
                </a:solidFill>
              </a:rPr>
              <a:t>&lt;0.05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632818" y="5037512"/>
            <a:ext cx="2207606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Cumulative Proportion Surviving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61512" y="6473295"/>
            <a:ext cx="569838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837143" y="5998087"/>
            <a:ext cx="61703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N=76</a:t>
            </a:r>
            <a:endParaRPr lang="en-US" sz="1200" dirty="0"/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258342" y="452666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258342" y="3500023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1512" y="3162029"/>
            <a:ext cx="569838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Weeks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837143" y="2685939"/>
            <a:ext cx="61703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N=415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632818" y="1766563"/>
            <a:ext cx="2207606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Cumulative Proportion Surviving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05374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35</Words>
  <Application>Microsoft Macintosh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mdacc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Haven Garber</dc:creator>
  <cp:lastModifiedBy>Gheath Al-Atrash</cp:lastModifiedBy>
  <cp:revision>31</cp:revision>
  <cp:lastPrinted>2016-06-23T19:14:01Z</cp:lastPrinted>
  <dcterms:created xsi:type="dcterms:W3CDTF">2016-06-16T14:41:18Z</dcterms:created>
  <dcterms:modified xsi:type="dcterms:W3CDTF">2016-07-02T23:00:58Z</dcterms:modified>
</cp:coreProperties>
</file>