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2" d="100"/>
          <a:sy n="112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36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42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49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82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7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87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30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22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91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47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C7795-9C0A-4840-8776-6ACA0B8B2AC9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A3B2C-AADB-4B42-A408-BB6DD65CE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2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942" y="228185"/>
            <a:ext cx="4970006" cy="618338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865923" y="5167923"/>
            <a:ext cx="5228025" cy="124364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25324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千葉大学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萩原 大祐</dc:creator>
  <cp:lastModifiedBy>萩原 大祐</cp:lastModifiedBy>
  <cp:revision>1</cp:revision>
  <dcterms:created xsi:type="dcterms:W3CDTF">2016-12-06T05:47:26Z</dcterms:created>
  <dcterms:modified xsi:type="dcterms:W3CDTF">2016-12-06T05:47:41Z</dcterms:modified>
</cp:coreProperties>
</file>