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A7E38-F8D1-4832-9864-690DC5499085}" type="datetimeFigureOut">
              <a:rPr lang="en-US" smtClean="0"/>
              <a:t>12/19/2016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BA675-6C62-40E6-8590-76DDC592A6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034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A7E38-F8D1-4832-9864-690DC5499085}" type="datetimeFigureOut">
              <a:rPr lang="en-US" smtClean="0"/>
              <a:t>12/19/2016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BA675-6C62-40E6-8590-76DDC592A6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1583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A7E38-F8D1-4832-9864-690DC5499085}" type="datetimeFigureOut">
              <a:rPr lang="en-US" smtClean="0"/>
              <a:t>12/19/2016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BA675-6C62-40E6-8590-76DDC592A6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9242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A7E38-F8D1-4832-9864-690DC5499085}" type="datetimeFigureOut">
              <a:rPr lang="en-US" smtClean="0"/>
              <a:t>12/19/2016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BA675-6C62-40E6-8590-76DDC592A6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8092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A7E38-F8D1-4832-9864-690DC5499085}" type="datetimeFigureOut">
              <a:rPr lang="en-US" smtClean="0"/>
              <a:t>12/19/2016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BA675-6C62-40E6-8590-76DDC592A6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3668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A7E38-F8D1-4832-9864-690DC5499085}" type="datetimeFigureOut">
              <a:rPr lang="en-US" smtClean="0"/>
              <a:t>12/19/2016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BA675-6C62-40E6-8590-76DDC592A6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725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A7E38-F8D1-4832-9864-690DC5499085}" type="datetimeFigureOut">
              <a:rPr lang="en-US" smtClean="0"/>
              <a:t>12/19/2016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BA675-6C62-40E6-8590-76DDC592A6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3495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A7E38-F8D1-4832-9864-690DC5499085}" type="datetimeFigureOut">
              <a:rPr lang="en-US" smtClean="0"/>
              <a:t>12/19/2016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BA675-6C62-40E6-8590-76DDC592A6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6834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A7E38-F8D1-4832-9864-690DC5499085}" type="datetimeFigureOut">
              <a:rPr lang="en-US" smtClean="0"/>
              <a:t>12/19/2016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BA675-6C62-40E6-8590-76DDC592A6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0255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A7E38-F8D1-4832-9864-690DC5499085}" type="datetimeFigureOut">
              <a:rPr lang="en-US" smtClean="0"/>
              <a:t>12/19/2016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BA675-6C62-40E6-8590-76DDC592A6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419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A7E38-F8D1-4832-9864-690DC5499085}" type="datetimeFigureOut">
              <a:rPr lang="en-US" smtClean="0"/>
              <a:t>12/19/2016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BA675-6C62-40E6-8590-76DDC592A6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16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CA7E38-F8D1-4832-9864-690DC5499085}" type="datetimeFigureOut">
              <a:rPr lang="en-US" smtClean="0"/>
              <a:t>12/19/2016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3BA675-6C62-40E6-8590-76DDC592A6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729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8"/>
          <p:cNvSpPr txBox="1">
            <a:spLocks/>
          </p:cNvSpPr>
          <p:nvPr/>
        </p:nvSpPr>
        <p:spPr>
          <a:xfrm>
            <a:off x="0" y="332512"/>
            <a:ext cx="12192000" cy="519509"/>
          </a:xfrm>
          <a:prstGeom prst="rect">
            <a:avLst/>
          </a:prstGeom>
        </p:spPr>
        <p:txBody>
          <a:bodyPr>
            <a:normAutofit fontScale="8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Additional file 1: Figure S1.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4648" y="1535418"/>
            <a:ext cx="3060000" cy="4530979"/>
          </a:xfrm>
          <a:prstGeom prst="rect">
            <a:avLst/>
          </a:prstGeom>
        </p:spPr>
      </p:pic>
      <p:sp>
        <p:nvSpPr>
          <p:cNvPr id="7" name="2 CuadroTexto"/>
          <p:cNvSpPr txBox="1"/>
          <p:nvPr/>
        </p:nvSpPr>
        <p:spPr>
          <a:xfrm>
            <a:off x="4184647" y="5962524"/>
            <a:ext cx="3060001" cy="392415"/>
          </a:xfrm>
          <a:prstGeom prst="rect">
            <a:avLst/>
          </a:prstGeom>
          <a:noFill/>
        </p:spPr>
        <p:txBody>
          <a:bodyPr wrap="square" lIns="205740" tIns="102870" rIns="205740" bIns="102870" rtlCol="0">
            <a:spAutoFit/>
          </a:bodyPr>
          <a:lstStyle/>
          <a:p>
            <a:r>
              <a:rPr lang="en-US" sz="1200" b="1" dirty="0">
                <a:latin typeface="Arial" pitchFamily="34" charset="0"/>
                <a:cs typeface="Arial" pitchFamily="34" charset="0"/>
              </a:rPr>
              <a:t>Mock         Pcz           Mock         Pcz</a:t>
            </a:r>
          </a:p>
        </p:txBody>
      </p:sp>
      <p:sp>
        <p:nvSpPr>
          <p:cNvPr id="8" name="2 CuadroTexto"/>
          <p:cNvSpPr txBox="1"/>
          <p:nvPr/>
        </p:nvSpPr>
        <p:spPr>
          <a:xfrm>
            <a:off x="4184647" y="1246876"/>
            <a:ext cx="3060002" cy="392415"/>
          </a:xfrm>
          <a:prstGeom prst="rect">
            <a:avLst/>
          </a:prstGeom>
          <a:noFill/>
        </p:spPr>
        <p:txBody>
          <a:bodyPr wrap="square" lIns="205740" tIns="102870" rIns="205740" bIns="102870" rtlCol="0">
            <a:spAutoFit/>
          </a:bodyPr>
          <a:lstStyle/>
          <a:p>
            <a:r>
              <a:rPr lang="en-US" sz="1200" b="1" dirty="0">
                <a:latin typeface="Arial" pitchFamily="34" charset="0"/>
                <a:cs typeface="Arial" pitchFamily="34" charset="0"/>
              </a:rPr>
              <a:t>       Light                              Dark </a:t>
            </a:r>
          </a:p>
        </p:txBody>
      </p:sp>
    </p:spTree>
    <p:extLst>
      <p:ext uri="{BB962C8B-B14F-4D97-AF65-F5344CB8AC3E}">
        <p14:creationId xmlns:p14="http://schemas.microsoft.com/office/powerpoint/2010/main" val="31337431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504</TotalTime>
  <Words>14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Claudia Corvalan</dc:creator>
  <cp:lastModifiedBy>Claudia Corvalan</cp:lastModifiedBy>
  <cp:revision>27</cp:revision>
  <dcterms:created xsi:type="dcterms:W3CDTF">2016-06-14T05:11:12Z</dcterms:created>
  <dcterms:modified xsi:type="dcterms:W3CDTF">2016-12-19T00:56:46Z</dcterms:modified>
</cp:coreProperties>
</file>