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/>
    <p:restoredTop sz="94728"/>
  </p:normalViewPr>
  <p:slideViewPr>
    <p:cSldViewPr snapToGrid="0" snapToObjects="1">
      <p:cViewPr varScale="1">
        <p:scale>
          <a:sx n="92" d="100"/>
          <a:sy n="92" d="100"/>
        </p:scale>
        <p:origin x="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6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17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6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2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2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7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9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92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E328F-05F1-6544-BFEB-A15EAF0D0282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D3A87-665D-DE4C-9752-C98F90C54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8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../../Desktop/Metabolomics%20paper/VHL%20vs%20SDH%20deficient.pd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41" y="0"/>
            <a:ext cx="5686540" cy="555567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2521527" y="5643816"/>
            <a:ext cx="62868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b="1" smtClean="0">
                <a:effectLst/>
                <a:latin typeface="Times New Roman" charset="0"/>
                <a:ea typeface="맑은 고딕" charset="-127"/>
                <a:cs typeface="Times New Roman" charset="0"/>
              </a:rPr>
              <a:t>Supplementary Figure 2:</a:t>
            </a:r>
            <a:r>
              <a:rPr lang="en-AU" smtClean="0">
                <a:effectLst/>
                <a:latin typeface="Times New Roman" charset="0"/>
                <a:ea typeface="맑은 고딕" charset="-127"/>
                <a:cs typeface="Times New Roman" charset="0"/>
              </a:rPr>
              <a:t> Scatter plot comparing </a:t>
            </a:r>
            <a:r>
              <a:rPr lang="en-AU" dirty="0" err="1" smtClean="0">
                <a:effectLst/>
                <a:latin typeface="Times New Roman" charset="0"/>
                <a:ea typeface="맑은 고딕" charset="-127"/>
                <a:cs typeface="Times New Roman" charset="0"/>
              </a:rPr>
              <a:t>succinate:fumarate</a:t>
            </a:r>
            <a:r>
              <a:rPr lang="en-AU" dirty="0" smtClean="0">
                <a:effectLst/>
                <a:latin typeface="Times New Roman" charset="0"/>
                <a:ea typeface="맑은 고딕" charset="-127"/>
                <a:cs typeface="Times New Roman" charset="0"/>
              </a:rPr>
              <a:t> ratio between SDH-sufficient PPGLs with </a:t>
            </a:r>
            <a:r>
              <a:rPr lang="en-AU" i="1" dirty="0" smtClean="0">
                <a:effectLst/>
                <a:latin typeface="Times New Roman" charset="0"/>
                <a:ea typeface="맑은 고딕" charset="-127"/>
                <a:cs typeface="Times New Roman" charset="0"/>
              </a:rPr>
              <a:t>VHL</a:t>
            </a:r>
            <a:r>
              <a:rPr lang="en-AU" dirty="0" smtClean="0">
                <a:effectLst/>
                <a:latin typeface="Times New Roman" charset="0"/>
                <a:ea typeface="맑은 고딕" charset="-127"/>
                <a:cs typeface="Times New Roman" charset="0"/>
              </a:rPr>
              <a:t> mutation (n=3) and SDH-deficient PPGLs (n=9) ), error bars representing SEM from mean (p&gt;0.05).</a:t>
            </a:r>
            <a:endParaRPr lang="en-US" sz="2000" dirty="0">
              <a:effectLst/>
              <a:latin typeface="Calibri" charset="0"/>
              <a:ea typeface="맑은 고딕" charset="-127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3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Times New Roman</vt:lpstr>
      <vt:lpstr>맑은 고딕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15.0025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