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75" r:id="rId2"/>
  </p:sldIdLst>
  <p:sldSz cx="6858000" cy="9144000" type="screen4x3"/>
  <p:notesSz cx="6858000" cy="9220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94660"/>
  </p:normalViewPr>
  <p:slideViewPr>
    <p:cSldViewPr snapToGrid="0">
      <p:cViewPr>
        <p:scale>
          <a:sx n="80" d="100"/>
          <a:sy n="80" d="100"/>
        </p:scale>
        <p:origin x="-198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26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26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E350E-8ECF-4152-9A41-1B89D703F4EF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62188" y="1152525"/>
            <a:ext cx="2333625" cy="3111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37221"/>
            <a:ext cx="5486400" cy="36304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2971800" cy="4626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57590"/>
            <a:ext cx="2971800" cy="4626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56254-164E-4C04-9FD9-92ED8C9D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31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74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5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624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22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208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6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6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29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35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5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9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E2A62-BB53-48EB-87D5-A6B67E54F0EC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5382B-22B5-4B27-A17F-8C4673A67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56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81195" y="1268365"/>
            <a:ext cx="6862694" cy="1696630"/>
            <a:chOff x="157395" y="1003661"/>
            <a:chExt cx="6862694" cy="169663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95" y="1003662"/>
              <a:ext cx="2399396" cy="169662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84916" y="1003661"/>
              <a:ext cx="2399396" cy="1696629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0693" y="1003661"/>
              <a:ext cx="2399396" cy="1696629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81198" y="103898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81473" y="103898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91273" y="103898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61925" y="3486150"/>
            <a:ext cx="64960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 Figure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1. Cocaine decreased microglial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pri-miR-124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levels in BV-2 cells. BV-2 cells were seeded into 6-well plates and exposed for 24 h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with/without cocaine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(10 µM) for indicated time periods.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Then,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 were collected for RNA extraction subjected to assessment of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pri-miR-124-1, -2, and -3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Taqman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qPCR method.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 and B) cocaine significantly decreased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pri-miR-124-1 and -2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levels in BV-2 cells.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C) cocaine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did not decrease pri-miR-124-3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levels in BV-2 cells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All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experiments were done 4 times independently.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are expressed as mean ± SEM and were analyzed using ANOVA (* P &lt; 0.05 versus control).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61953" y="240634"/>
            <a:ext cx="1954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340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1816</TotalTime>
  <Words>124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NE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Guo, Minglei</dc:creator>
  <cp:lastModifiedBy>Canono, Kevin-Ian</cp:lastModifiedBy>
  <cp:revision>103</cp:revision>
  <cp:lastPrinted>2016-08-15T14:20:14Z</cp:lastPrinted>
  <dcterms:created xsi:type="dcterms:W3CDTF">2016-02-18T23:14:30Z</dcterms:created>
  <dcterms:modified xsi:type="dcterms:W3CDTF">2016-09-06T10:42:14Z</dcterms:modified>
</cp:coreProperties>
</file>