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C11D9-57EF-420D-AF72-BEAF4358AEA2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C387-AD6B-4FED-B5EF-6047A9C6F5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8727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C11D9-57EF-420D-AF72-BEAF4358AEA2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C387-AD6B-4FED-B5EF-6047A9C6F5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8329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C11D9-57EF-420D-AF72-BEAF4358AEA2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C387-AD6B-4FED-B5EF-6047A9C6F5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3347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C11D9-57EF-420D-AF72-BEAF4358AEA2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C387-AD6B-4FED-B5EF-6047A9C6F5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735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C11D9-57EF-420D-AF72-BEAF4358AEA2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C387-AD6B-4FED-B5EF-6047A9C6F5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3753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C11D9-57EF-420D-AF72-BEAF4358AEA2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C387-AD6B-4FED-B5EF-6047A9C6F5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9316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C11D9-57EF-420D-AF72-BEAF4358AEA2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C387-AD6B-4FED-B5EF-6047A9C6F5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8250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C11D9-57EF-420D-AF72-BEAF4358AEA2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C387-AD6B-4FED-B5EF-6047A9C6F5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9891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C11D9-57EF-420D-AF72-BEAF4358AEA2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C387-AD6B-4FED-B5EF-6047A9C6F5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3598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C11D9-57EF-420D-AF72-BEAF4358AEA2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C387-AD6B-4FED-B5EF-6047A9C6F5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291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C11D9-57EF-420D-AF72-BEAF4358AEA2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3C387-AD6B-4FED-B5EF-6047A9C6F5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2233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C11D9-57EF-420D-AF72-BEAF4358AEA2}" type="datetimeFigureOut">
              <a:rPr lang="it-IT" smtClean="0"/>
              <a:t>10/08/2016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3C387-AD6B-4FED-B5EF-6047A9C6F5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5045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333" y="786143"/>
            <a:ext cx="4733333" cy="52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0654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stefano</dc:creator>
  <cp:lastModifiedBy>stefano</cp:lastModifiedBy>
  <cp:revision>1</cp:revision>
  <dcterms:created xsi:type="dcterms:W3CDTF">2016-08-10T05:10:44Z</dcterms:created>
  <dcterms:modified xsi:type="dcterms:W3CDTF">2016-08-10T05:11:05Z</dcterms:modified>
</cp:coreProperties>
</file>