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974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D46C-64FA-4016-B925-D15AA02B5DF3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E595-E071-43C2-BEBF-4850F4C31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994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D46C-64FA-4016-B925-D15AA02B5DF3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E595-E071-43C2-BEBF-4850F4C31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193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D46C-64FA-4016-B925-D15AA02B5DF3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E595-E071-43C2-BEBF-4850F4C31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7347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D46C-64FA-4016-B925-D15AA02B5DF3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E595-E071-43C2-BEBF-4850F4C31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303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D46C-64FA-4016-B925-D15AA02B5DF3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E595-E071-43C2-BEBF-4850F4C31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3294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D46C-64FA-4016-B925-D15AA02B5DF3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E595-E071-43C2-BEBF-4850F4C31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55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D46C-64FA-4016-B925-D15AA02B5DF3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E595-E071-43C2-BEBF-4850F4C31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1054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D46C-64FA-4016-B925-D15AA02B5DF3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E595-E071-43C2-BEBF-4850F4C31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891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D46C-64FA-4016-B925-D15AA02B5DF3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E595-E071-43C2-BEBF-4850F4C31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418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D46C-64FA-4016-B925-D15AA02B5DF3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E595-E071-43C2-BEBF-4850F4C31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02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D46C-64FA-4016-B925-D15AA02B5DF3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E595-E071-43C2-BEBF-4850F4C31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0901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3D46C-64FA-4016-B925-D15AA02B5DF3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5E595-E071-43C2-BEBF-4850F4C31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2356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533" y="1076961"/>
            <a:ext cx="7335458" cy="4409440"/>
          </a:xfrm>
          <a:prstGeom prst="rect">
            <a:avLst/>
          </a:prstGeom>
        </p:spPr>
      </p:pic>
      <p:sp>
        <p:nvSpPr>
          <p:cNvPr id="5" name="Ovale 4"/>
          <p:cNvSpPr/>
          <p:nvPr/>
        </p:nvSpPr>
        <p:spPr>
          <a:xfrm>
            <a:off x="8463280" y="1087120"/>
            <a:ext cx="995680" cy="2042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78053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stefano</dc:creator>
  <cp:lastModifiedBy>stefano</cp:lastModifiedBy>
  <cp:revision>1</cp:revision>
  <dcterms:created xsi:type="dcterms:W3CDTF">2016-08-10T04:48:40Z</dcterms:created>
  <dcterms:modified xsi:type="dcterms:W3CDTF">2016-08-10T04:48:59Z</dcterms:modified>
</cp:coreProperties>
</file>