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0" r:id="rId2"/>
    <p:sldId id="256" r:id="rId3"/>
    <p:sldId id="267" r:id="rId4"/>
    <p:sldId id="264" r:id="rId5"/>
    <p:sldId id="262" r:id="rId6"/>
    <p:sldId id="266" r:id="rId7"/>
    <p:sldId id="268" r:id="rId8"/>
    <p:sldId id="269" r:id="rId9"/>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75"/>
    <p:restoredTop sz="94714"/>
  </p:normalViewPr>
  <p:slideViewPr>
    <p:cSldViewPr>
      <p:cViewPr varScale="1">
        <p:scale>
          <a:sx n="66" d="100"/>
          <a:sy n="66" d="100"/>
        </p:scale>
        <p:origin x="2094" y="48"/>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5D1466-ACBB-6E41-AB25-42D8B6827D94}" type="datetimeFigureOut">
              <a:rPr lang="en-US" smtClean="0"/>
              <a:t>7/25/2016</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EABD8E-77B2-BF43-912F-96CD4889896C}" type="slidenum">
              <a:rPr lang="en-US" smtClean="0"/>
              <a:t>‹#›</a:t>
            </a:fld>
            <a:endParaRPr lang="en-US"/>
          </a:p>
        </p:txBody>
      </p:sp>
    </p:spTree>
    <p:extLst>
      <p:ext uri="{BB962C8B-B14F-4D97-AF65-F5344CB8AC3E}">
        <p14:creationId xmlns:p14="http://schemas.microsoft.com/office/powerpoint/2010/main" val="1174835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4709D28-095E-41AB-AA96-A47B640369A2}" type="slidenum">
              <a:rPr lang="en-US" smtClean="0"/>
              <a:pPr/>
              <a:t>3</a:t>
            </a:fld>
            <a:endParaRPr lang="en-US"/>
          </a:p>
        </p:txBody>
      </p:sp>
    </p:spTree>
    <p:extLst>
      <p:ext uri="{BB962C8B-B14F-4D97-AF65-F5344CB8AC3E}">
        <p14:creationId xmlns:p14="http://schemas.microsoft.com/office/powerpoint/2010/main" val="12576700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7D4C82-282A-4EC5-8FE4-C8FBB0B586C7}"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0A303-EF4A-4A39-AAB7-1F051FF947EC}" type="slidenum">
              <a:rPr lang="en-US" smtClean="0"/>
              <a:t>‹#›</a:t>
            </a:fld>
            <a:endParaRPr lang="en-US"/>
          </a:p>
        </p:txBody>
      </p:sp>
    </p:spTree>
    <p:extLst>
      <p:ext uri="{BB962C8B-B14F-4D97-AF65-F5344CB8AC3E}">
        <p14:creationId xmlns:p14="http://schemas.microsoft.com/office/powerpoint/2010/main" val="39392240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7D4C82-282A-4EC5-8FE4-C8FBB0B586C7}"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0A303-EF4A-4A39-AAB7-1F051FF947EC}" type="slidenum">
              <a:rPr lang="en-US" smtClean="0"/>
              <a:t>‹#›</a:t>
            </a:fld>
            <a:endParaRPr lang="en-US"/>
          </a:p>
        </p:txBody>
      </p:sp>
    </p:spTree>
    <p:extLst>
      <p:ext uri="{BB962C8B-B14F-4D97-AF65-F5344CB8AC3E}">
        <p14:creationId xmlns:p14="http://schemas.microsoft.com/office/powerpoint/2010/main" val="41738756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7D4C82-282A-4EC5-8FE4-C8FBB0B586C7}"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0A303-EF4A-4A39-AAB7-1F051FF947EC}" type="slidenum">
              <a:rPr lang="en-US" smtClean="0"/>
              <a:t>‹#›</a:t>
            </a:fld>
            <a:endParaRPr lang="en-US"/>
          </a:p>
        </p:txBody>
      </p:sp>
    </p:spTree>
    <p:extLst>
      <p:ext uri="{BB962C8B-B14F-4D97-AF65-F5344CB8AC3E}">
        <p14:creationId xmlns:p14="http://schemas.microsoft.com/office/powerpoint/2010/main" val="948885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7D4C82-282A-4EC5-8FE4-C8FBB0B586C7}"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0A303-EF4A-4A39-AAB7-1F051FF947EC}" type="slidenum">
              <a:rPr lang="en-US" smtClean="0"/>
              <a:t>‹#›</a:t>
            </a:fld>
            <a:endParaRPr lang="en-US"/>
          </a:p>
        </p:txBody>
      </p:sp>
    </p:spTree>
    <p:extLst>
      <p:ext uri="{BB962C8B-B14F-4D97-AF65-F5344CB8AC3E}">
        <p14:creationId xmlns:p14="http://schemas.microsoft.com/office/powerpoint/2010/main" val="3072061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7D4C82-282A-4EC5-8FE4-C8FBB0B586C7}" type="datetimeFigureOut">
              <a:rPr lang="en-US" smtClean="0"/>
              <a:t>7/25/2016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90A303-EF4A-4A39-AAB7-1F051FF947EC}" type="slidenum">
              <a:rPr lang="en-US" smtClean="0"/>
              <a:t>‹#›</a:t>
            </a:fld>
            <a:endParaRPr lang="en-US"/>
          </a:p>
        </p:txBody>
      </p:sp>
    </p:spTree>
    <p:extLst>
      <p:ext uri="{BB962C8B-B14F-4D97-AF65-F5344CB8AC3E}">
        <p14:creationId xmlns:p14="http://schemas.microsoft.com/office/powerpoint/2010/main" val="41373986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7D4C82-282A-4EC5-8FE4-C8FBB0B586C7}" type="datetimeFigureOut">
              <a:rPr lang="en-US" smtClean="0"/>
              <a:t>7/25/2016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0A303-EF4A-4A39-AAB7-1F051FF947EC}" type="slidenum">
              <a:rPr lang="en-US" smtClean="0"/>
              <a:t>‹#›</a:t>
            </a:fld>
            <a:endParaRPr lang="en-US"/>
          </a:p>
        </p:txBody>
      </p:sp>
    </p:spTree>
    <p:extLst>
      <p:ext uri="{BB962C8B-B14F-4D97-AF65-F5344CB8AC3E}">
        <p14:creationId xmlns:p14="http://schemas.microsoft.com/office/powerpoint/2010/main" val="32761919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7D4C82-282A-4EC5-8FE4-C8FBB0B586C7}" type="datetimeFigureOut">
              <a:rPr lang="en-US" smtClean="0"/>
              <a:t>7/25/2016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90A303-EF4A-4A39-AAB7-1F051FF947EC}" type="slidenum">
              <a:rPr lang="en-US" smtClean="0"/>
              <a:t>‹#›</a:t>
            </a:fld>
            <a:endParaRPr lang="en-US"/>
          </a:p>
        </p:txBody>
      </p:sp>
    </p:spTree>
    <p:extLst>
      <p:ext uri="{BB962C8B-B14F-4D97-AF65-F5344CB8AC3E}">
        <p14:creationId xmlns:p14="http://schemas.microsoft.com/office/powerpoint/2010/main" val="4170512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7D4C82-282A-4EC5-8FE4-C8FBB0B586C7}" type="datetimeFigureOut">
              <a:rPr lang="en-US" smtClean="0"/>
              <a:t>7/25/2016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90A303-EF4A-4A39-AAB7-1F051FF947EC}" type="slidenum">
              <a:rPr lang="en-US" smtClean="0"/>
              <a:t>‹#›</a:t>
            </a:fld>
            <a:endParaRPr lang="en-US"/>
          </a:p>
        </p:txBody>
      </p:sp>
    </p:spTree>
    <p:extLst>
      <p:ext uri="{BB962C8B-B14F-4D97-AF65-F5344CB8AC3E}">
        <p14:creationId xmlns:p14="http://schemas.microsoft.com/office/powerpoint/2010/main" val="2894145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7D4C82-282A-4EC5-8FE4-C8FBB0B586C7}" type="datetimeFigureOut">
              <a:rPr lang="en-US" smtClean="0"/>
              <a:t>7/25/2016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90A303-EF4A-4A39-AAB7-1F051FF947EC}" type="slidenum">
              <a:rPr lang="en-US" smtClean="0"/>
              <a:t>‹#›</a:t>
            </a:fld>
            <a:endParaRPr lang="en-US"/>
          </a:p>
        </p:txBody>
      </p:sp>
    </p:spTree>
    <p:extLst>
      <p:ext uri="{BB962C8B-B14F-4D97-AF65-F5344CB8AC3E}">
        <p14:creationId xmlns:p14="http://schemas.microsoft.com/office/powerpoint/2010/main" val="568003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7D4C82-282A-4EC5-8FE4-C8FBB0B586C7}" type="datetimeFigureOut">
              <a:rPr lang="en-US" smtClean="0"/>
              <a:t>7/25/2016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0A303-EF4A-4A39-AAB7-1F051FF947EC}" type="slidenum">
              <a:rPr lang="en-US" smtClean="0"/>
              <a:t>‹#›</a:t>
            </a:fld>
            <a:endParaRPr lang="en-US"/>
          </a:p>
        </p:txBody>
      </p:sp>
    </p:spTree>
    <p:extLst>
      <p:ext uri="{BB962C8B-B14F-4D97-AF65-F5344CB8AC3E}">
        <p14:creationId xmlns:p14="http://schemas.microsoft.com/office/powerpoint/2010/main" val="1098067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7D4C82-282A-4EC5-8FE4-C8FBB0B586C7}" type="datetimeFigureOut">
              <a:rPr lang="en-US" smtClean="0"/>
              <a:t>7/25/2016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90A303-EF4A-4A39-AAB7-1F051FF947EC}" type="slidenum">
              <a:rPr lang="en-US" smtClean="0"/>
              <a:t>‹#›</a:t>
            </a:fld>
            <a:endParaRPr lang="en-US"/>
          </a:p>
        </p:txBody>
      </p:sp>
    </p:spTree>
    <p:extLst>
      <p:ext uri="{BB962C8B-B14F-4D97-AF65-F5344CB8AC3E}">
        <p14:creationId xmlns:p14="http://schemas.microsoft.com/office/powerpoint/2010/main" val="1206852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027D4C82-282A-4EC5-8FE4-C8FBB0B586C7}" type="datetimeFigureOut">
              <a:rPr lang="en-US" smtClean="0"/>
              <a:t>7/25/2016</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A790A303-EF4A-4A39-AAB7-1F051FF947EC}" type="slidenum">
              <a:rPr lang="en-US" smtClean="0"/>
              <a:t>‹#›</a:t>
            </a:fld>
            <a:endParaRPr lang="en-US"/>
          </a:p>
        </p:txBody>
      </p:sp>
    </p:spTree>
    <p:extLst>
      <p:ext uri="{BB962C8B-B14F-4D97-AF65-F5344CB8AC3E}">
        <p14:creationId xmlns:p14="http://schemas.microsoft.com/office/powerpoint/2010/main" val="60561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5.png"/><Relationship Id="rId3" Type="http://schemas.openxmlformats.org/officeDocument/2006/relationships/image" Target="../media/image16.png"/><Relationship Id="rId7" Type="http://schemas.openxmlformats.org/officeDocument/2006/relationships/image" Target="../media/image20.png"/><Relationship Id="rId12" Type="http://schemas.microsoft.com/office/2007/relationships/hdphoto" Target="../media/hdphoto2.wdp"/><Relationship Id="rId17" Type="http://schemas.openxmlformats.org/officeDocument/2006/relationships/image" Target="../media/image12.png"/><Relationship Id="rId2" Type="http://schemas.openxmlformats.org/officeDocument/2006/relationships/image" Target="../media/image15.png"/><Relationship Id="rId16"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5" Type="http://schemas.openxmlformats.org/officeDocument/2006/relationships/image" Target="../media/image7.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 Id="rId1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29.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9637" y="1048028"/>
            <a:ext cx="1105763" cy="619227"/>
          </a:xfrm>
          <a:prstGeom prst="rect">
            <a:avLst/>
          </a:prstGeom>
        </p:spPr>
      </p:pic>
      <p:pic>
        <p:nvPicPr>
          <p:cNvPr id="5" name="Picture 4"/>
          <p:cNvPicPr>
            <a:picLocks noChangeAspect="1"/>
          </p:cNvPicPr>
          <p:nvPr/>
        </p:nvPicPr>
        <p:blipFill>
          <a:blip r:embed="rId3"/>
          <a:stretch>
            <a:fillRect/>
          </a:stretch>
        </p:blipFill>
        <p:spPr>
          <a:xfrm>
            <a:off x="1963993" y="533400"/>
            <a:ext cx="1422699" cy="1567873"/>
          </a:xfrm>
          <a:prstGeom prst="rect">
            <a:avLst/>
          </a:prstGeom>
        </p:spPr>
      </p:pic>
      <p:cxnSp>
        <p:nvCxnSpPr>
          <p:cNvPr id="6" name="Straight Arrow Connector 5"/>
          <p:cNvCxnSpPr/>
          <p:nvPr/>
        </p:nvCxnSpPr>
        <p:spPr>
          <a:xfrm>
            <a:off x="1447800" y="1447800"/>
            <a:ext cx="5334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p:cNvCxnSpPr/>
          <p:nvPr/>
        </p:nvCxnSpPr>
        <p:spPr>
          <a:xfrm>
            <a:off x="3429000" y="1447800"/>
            <a:ext cx="5334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 name="TextBox 7"/>
          <p:cNvSpPr txBox="1"/>
          <p:nvPr/>
        </p:nvSpPr>
        <p:spPr>
          <a:xfrm>
            <a:off x="1275736" y="1123336"/>
            <a:ext cx="838200" cy="338554"/>
          </a:xfrm>
          <a:prstGeom prst="rect">
            <a:avLst/>
          </a:prstGeom>
          <a:noFill/>
        </p:spPr>
        <p:txBody>
          <a:bodyPr wrap="square" rtlCol="0">
            <a:spAutoFit/>
          </a:bodyPr>
          <a:lstStyle/>
          <a:p>
            <a:pPr algn="ctr"/>
            <a:r>
              <a:rPr lang="en-US" sz="800" dirty="0" err="1" smtClean="0">
                <a:latin typeface="Arial" charset="0"/>
                <a:ea typeface="Arial" charset="0"/>
                <a:cs typeface="Arial" charset="0"/>
              </a:rPr>
              <a:t>Intrahelical</a:t>
            </a:r>
            <a:r>
              <a:rPr lang="en-US" sz="800" dirty="0" smtClean="0">
                <a:latin typeface="Arial" charset="0"/>
                <a:ea typeface="Arial" charset="0"/>
                <a:cs typeface="Arial" charset="0"/>
              </a:rPr>
              <a:t>  Assembly</a:t>
            </a:r>
            <a:endParaRPr lang="en-US" sz="800" dirty="0">
              <a:latin typeface="Arial" charset="0"/>
              <a:ea typeface="Arial" charset="0"/>
              <a:cs typeface="Arial" charset="0"/>
            </a:endParaRPr>
          </a:p>
        </p:txBody>
      </p:sp>
      <p:sp>
        <p:nvSpPr>
          <p:cNvPr id="9" name="TextBox 8"/>
          <p:cNvSpPr txBox="1"/>
          <p:nvPr/>
        </p:nvSpPr>
        <p:spPr>
          <a:xfrm>
            <a:off x="3187744" y="956639"/>
            <a:ext cx="1022920" cy="461665"/>
          </a:xfrm>
          <a:prstGeom prst="rect">
            <a:avLst/>
          </a:prstGeom>
          <a:noFill/>
        </p:spPr>
        <p:txBody>
          <a:bodyPr wrap="square" rtlCol="0">
            <a:spAutoFit/>
          </a:bodyPr>
          <a:lstStyle/>
          <a:p>
            <a:pPr algn="ctr"/>
            <a:r>
              <a:rPr lang="en-US" sz="800" dirty="0" smtClean="0">
                <a:latin typeface="Arial" charset="0"/>
                <a:ea typeface="Arial" charset="0"/>
                <a:cs typeface="Arial" charset="0"/>
              </a:rPr>
              <a:t>Intermolecular Sticky-End Connectivity</a:t>
            </a:r>
            <a:endParaRPr lang="en-US" sz="800" dirty="0">
              <a:latin typeface="Arial" charset="0"/>
              <a:ea typeface="Arial" charset="0"/>
              <a:cs typeface="Arial" charset="0"/>
            </a:endParaRPr>
          </a:p>
        </p:txBody>
      </p:sp>
      <p:pic>
        <p:nvPicPr>
          <p:cNvPr id="11" name="Picture 10"/>
          <p:cNvPicPr>
            <a:picLocks noChangeAspect="1"/>
          </p:cNvPicPr>
          <p:nvPr/>
        </p:nvPicPr>
        <p:blipFill>
          <a:blip r:embed="rId4"/>
          <a:stretch>
            <a:fillRect/>
          </a:stretch>
        </p:blipFill>
        <p:spPr>
          <a:xfrm>
            <a:off x="3709306" y="528866"/>
            <a:ext cx="3061959" cy="1551857"/>
          </a:xfrm>
          <a:prstGeom prst="rect">
            <a:avLst/>
          </a:prstGeom>
        </p:spPr>
      </p:pic>
      <p:sp>
        <p:nvSpPr>
          <p:cNvPr id="2" name="Rectangle 1"/>
          <p:cNvSpPr/>
          <p:nvPr/>
        </p:nvSpPr>
        <p:spPr>
          <a:xfrm>
            <a:off x="0" y="-13216"/>
            <a:ext cx="1052532" cy="369332"/>
          </a:xfrm>
          <a:prstGeom prst="rect">
            <a:avLst/>
          </a:prstGeom>
        </p:spPr>
        <p:txBody>
          <a:bodyPr wrap="none">
            <a:spAutoFit/>
          </a:bodyPr>
          <a:lstStyle/>
          <a:p>
            <a:r>
              <a:rPr lang="en-US" b="1" dirty="0" smtClean="0"/>
              <a:t>Figure S1</a:t>
            </a:r>
            <a:endParaRPr lang="en-US" dirty="0"/>
          </a:p>
        </p:txBody>
      </p:sp>
      <p:sp>
        <p:nvSpPr>
          <p:cNvPr id="10" name="Rectangle 9"/>
          <p:cNvSpPr/>
          <p:nvPr/>
        </p:nvSpPr>
        <p:spPr>
          <a:xfrm>
            <a:off x="160734" y="2184971"/>
            <a:ext cx="6477000" cy="430887"/>
          </a:xfrm>
          <a:prstGeom prst="rect">
            <a:avLst/>
          </a:prstGeom>
        </p:spPr>
        <p:txBody>
          <a:bodyPr wrap="square">
            <a:spAutoFit/>
          </a:bodyPr>
          <a:lstStyle/>
          <a:p>
            <a:pPr algn="just"/>
            <a:r>
              <a:rPr lang="en-US" sz="1100" b="1" dirty="0">
                <a:latin typeface="Arial" charset="0"/>
                <a:ea typeface="Arial" charset="0"/>
                <a:cs typeface="Arial" charset="0"/>
              </a:rPr>
              <a:t>Figure </a:t>
            </a:r>
            <a:r>
              <a:rPr lang="en-US" sz="1100" b="1" dirty="0" smtClean="0">
                <a:latin typeface="Arial" charset="0"/>
                <a:ea typeface="Arial" charset="0"/>
                <a:cs typeface="Arial" charset="0"/>
              </a:rPr>
              <a:t>S1. </a:t>
            </a:r>
            <a:r>
              <a:rPr lang="en-US" sz="1100" dirty="0" smtClean="0">
                <a:latin typeface="Arial" charset="0"/>
                <a:ea typeface="Arial" charset="0"/>
                <a:cs typeface="Arial" charset="0"/>
              </a:rPr>
              <a:t>Detailed sequence design and schematic for the assembly of 3D triangular </a:t>
            </a:r>
            <a:r>
              <a:rPr lang="en-US" sz="1100" dirty="0" err="1" smtClean="0">
                <a:latin typeface="Arial" charset="0"/>
                <a:ea typeface="Arial" charset="0"/>
                <a:cs typeface="Arial" charset="0"/>
              </a:rPr>
              <a:t>nanoprisms</a:t>
            </a:r>
            <a:r>
              <a:rPr lang="en-US" sz="1100" dirty="0" smtClean="0">
                <a:latin typeface="Arial" charset="0"/>
                <a:ea typeface="Arial" charset="0"/>
                <a:cs typeface="Arial" charset="0"/>
              </a:rPr>
              <a:t> from previously designed flat RNA triangle nanoparticles. </a:t>
            </a:r>
            <a:endParaRPr lang="en-US" sz="1100" dirty="0">
              <a:effectLst/>
              <a:latin typeface="Arial" charset="0"/>
              <a:ea typeface="Arial" charset="0"/>
              <a:cs typeface="Arial" charset="0"/>
            </a:endParaRPr>
          </a:p>
        </p:txBody>
      </p:sp>
    </p:spTree>
    <p:extLst>
      <p:ext uri="{BB962C8B-B14F-4D97-AF65-F5344CB8AC3E}">
        <p14:creationId xmlns:p14="http://schemas.microsoft.com/office/powerpoint/2010/main" val="1487748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3759619" y="1326035"/>
            <a:ext cx="2793582" cy="2243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108" y="1322961"/>
            <a:ext cx="1473576" cy="18594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9" name="Right Triangle 21"/>
          <p:cNvSpPr/>
          <p:nvPr/>
        </p:nvSpPr>
        <p:spPr>
          <a:xfrm flipH="1">
            <a:off x="855344" y="1027765"/>
            <a:ext cx="1057276" cy="111416"/>
          </a:xfrm>
          <a:prstGeom prst="r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Black" pitchFamily="34" charset="0"/>
            </a:endParaRPr>
          </a:p>
        </p:txBody>
      </p:sp>
      <p:sp>
        <p:nvSpPr>
          <p:cNvPr id="103" name="Rectangle 102"/>
          <p:cNvSpPr/>
          <p:nvPr/>
        </p:nvSpPr>
        <p:spPr>
          <a:xfrm>
            <a:off x="780424" y="1123491"/>
            <a:ext cx="349776" cy="246221"/>
          </a:xfrm>
          <a:prstGeom prst="rect">
            <a:avLst/>
          </a:prstGeom>
        </p:spPr>
        <p:txBody>
          <a:bodyPr wrap="none">
            <a:spAutoFit/>
          </a:bodyPr>
          <a:lstStyle/>
          <a:p>
            <a:r>
              <a:rPr lang="en-US" sz="1000" b="1" dirty="0" smtClean="0"/>
              <a:t>0.0</a:t>
            </a:r>
            <a:endParaRPr lang="en-US" sz="1000" dirty="0"/>
          </a:p>
        </p:txBody>
      </p:sp>
      <p:sp>
        <p:nvSpPr>
          <p:cNvPr id="104" name="Rectangle 103"/>
          <p:cNvSpPr/>
          <p:nvPr/>
        </p:nvSpPr>
        <p:spPr>
          <a:xfrm>
            <a:off x="1060459" y="1115871"/>
            <a:ext cx="349776" cy="246221"/>
          </a:xfrm>
          <a:prstGeom prst="rect">
            <a:avLst/>
          </a:prstGeom>
        </p:spPr>
        <p:txBody>
          <a:bodyPr wrap="none">
            <a:spAutoFit/>
          </a:bodyPr>
          <a:lstStyle/>
          <a:p>
            <a:r>
              <a:rPr lang="en-US" sz="1000" b="1" dirty="0" smtClean="0"/>
              <a:t>0.1</a:t>
            </a:r>
            <a:endParaRPr lang="en-US" sz="1000" dirty="0"/>
          </a:p>
        </p:txBody>
      </p:sp>
      <p:sp>
        <p:nvSpPr>
          <p:cNvPr id="105" name="Rectangle 104"/>
          <p:cNvSpPr/>
          <p:nvPr/>
        </p:nvSpPr>
        <p:spPr>
          <a:xfrm>
            <a:off x="1390768" y="1115871"/>
            <a:ext cx="349776" cy="246221"/>
          </a:xfrm>
          <a:prstGeom prst="rect">
            <a:avLst/>
          </a:prstGeom>
        </p:spPr>
        <p:txBody>
          <a:bodyPr wrap="none">
            <a:spAutoFit/>
          </a:bodyPr>
          <a:lstStyle/>
          <a:p>
            <a:r>
              <a:rPr lang="en-US" sz="1000" b="1" dirty="0" smtClean="0"/>
              <a:t>1.0</a:t>
            </a:r>
            <a:endParaRPr lang="en-US" sz="1000" dirty="0"/>
          </a:p>
        </p:txBody>
      </p:sp>
      <p:sp>
        <p:nvSpPr>
          <p:cNvPr id="106" name="Rectangle 105"/>
          <p:cNvSpPr/>
          <p:nvPr/>
        </p:nvSpPr>
        <p:spPr>
          <a:xfrm>
            <a:off x="1741288" y="1113490"/>
            <a:ext cx="316112" cy="246221"/>
          </a:xfrm>
          <a:prstGeom prst="rect">
            <a:avLst/>
          </a:prstGeom>
        </p:spPr>
        <p:txBody>
          <a:bodyPr wrap="none">
            <a:spAutoFit/>
          </a:bodyPr>
          <a:lstStyle/>
          <a:p>
            <a:r>
              <a:rPr lang="en-US" sz="1000" b="1" dirty="0" smtClean="0"/>
              <a:t>10</a:t>
            </a:r>
            <a:endParaRPr lang="en-US" sz="1000" b="1" dirty="0"/>
          </a:p>
        </p:txBody>
      </p:sp>
      <p:sp>
        <p:nvSpPr>
          <p:cNvPr id="107" name="Rectangle 106"/>
          <p:cNvSpPr/>
          <p:nvPr/>
        </p:nvSpPr>
        <p:spPr>
          <a:xfrm>
            <a:off x="487984" y="1111109"/>
            <a:ext cx="239168" cy="246221"/>
          </a:xfrm>
          <a:prstGeom prst="rect">
            <a:avLst/>
          </a:prstGeom>
        </p:spPr>
        <p:txBody>
          <a:bodyPr wrap="none">
            <a:spAutoFit/>
          </a:bodyPr>
          <a:lstStyle/>
          <a:p>
            <a:r>
              <a:rPr lang="en-US" sz="1000" b="1" dirty="0" smtClean="0"/>
              <a:t>L</a:t>
            </a:r>
            <a:endParaRPr lang="en-US" sz="1000" dirty="0"/>
          </a:p>
        </p:txBody>
      </p:sp>
      <p:sp>
        <p:nvSpPr>
          <p:cNvPr id="109" name="Rectangle 108"/>
          <p:cNvSpPr/>
          <p:nvPr/>
        </p:nvSpPr>
        <p:spPr>
          <a:xfrm>
            <a:off x="1003935" y="757255"/>
            <a:ext cx="862737" cy="246221"/>
          </a:xfrm>
          <a:prstGeom prst="rect">
            <a:avLst/>
          </a:prstGeom>
        </p:spPr>
        <p:txBody>
          <a:bodyPr wrap="none">
            <a:spAutoFit/>
          </a:bodyPr>
          <a:lstStyle/>
          <a:p>
            <a:r>
              <a:rPr lang="en-US" sz="1000" b="1" dirty="0" smtClean="0"/>
              <a:t>[MgCl</a:t>
            </a:r>
            <a:r>
              <a:rPr lang="en-US" sz="1000" b="1" baseline="-25000" dirty="0" smtClean="0"/>
              <a:t>2</a:t>
            </a:r>
            <a:r>
              <a:rPr lang="en-US" sz="1000" b="1" dirty="0" smtClean="0"/>
              <a:t>], mM</a:t>
            </a:r>
            <a:endParaRPr lang="en-US" sz="1000" baseline="-25000" dirty="0"/>
          </a:p>
        </p:txBody>
      </p:sp>
      <p:sp>
        <p:nvSpPr>
          <p:cNvPr id="8" name="Rectangle 7"/>
          <p:cNvSpPr/>
          <p:nvPr/>
        </p:nvSpPr>
        <p:spPr>
          <a:xfrm>
            <a:off x="791534" y="2945194"/>
            <a:ext cx="1088760" cy="246221"/>
          </a:xfrm>
          <a:prstGeom prst="rect">
            <a:avLst/>
          </a:prstGeom>
        </p:spPr>
        <p:txBody>
          <a:bodyPr wrap="none">
            <a:spAutoFit/>
          </a:bodyPr>
          <a:lstStyle/>
          <a:p>
            <a:r>
              <a:rPr lang="en-US" sz="1000" b="1" dirty="0" smtClean="0"/>
              <a:t>6% NATIVE PAGE</a:t>
            </a:r>
            <a:endParaRPr lang="en-US" sz="1000" dirty="0"/>
          </a:p>
        </p:txBody>
      </p:sp>
      <p:cxnSp>
        <p:nvCxnSpPr>
          <p:cNvPr id="10" name="Straight Arrow Connector 9"/>
          <p:cNvCxnSpPr/>
          <p:nvPr/>
        </p:nvCxnSpPr>
        <p:spPr>
          <a:xfrm>
            <a:off x="2001233" y="1894117"/>
            <a:ext cx="370492" cy="0"/>
          </a:xfrm>
          <a:prstGeom prst="straightConnector1">
            <a:avLst/>
          </a:prstGeom>
          <a:ln>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156" name="Right Triangle 155"/>
          <p:cNvSpPr/>
          <p:nvPr/>
        </p:nvSpPr>
        <p:spPr>
          <a:xfrm flipH="1">
            <a:off x="3829004" y="912031"/>
            <a:ext cx="2591646" cy="189059"/>
          </a:xfrm>
          <a:prstGeom prst="rtTriangl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ectangle 78"/>
          <p:cNvSpPr/>
          <p:nvPr/>
        </p:nvSpPr>
        <p:spPr>
          <a:xfrm rot="18725835">
            <a:off x="3715949" y="1050221"/>
            <a:ext cx="533400" cy="246221"/>
          </a:xfrm>
          <a:prstGeom prst="rect">
            <a:avLst/>
          </a:prstGeom>
        </p:spPr>
        <p:txBody>
          <a:bodyPr wrap="square">
            <a:spAutoFit/>
          </a:bodyPr>
          <a:lstStyle/>
          <a:p>
            <a:r>
              <a:rPr lang="en-US" sz="1000" b="1" dirty="0" smtClean="0"/>
              <a:t>50</a:t>
            </a:r>
            <a:endParaRPr lang="en-US" sz="1000" b="1" dirty="0"/>
          </a:p>
        </p:txBody>
      </p:sp>
      <p:sp>
        <p:nvSpPr>
          <p:cNvPr id="158" name="Rectangle 78"/>
          <p:cNvSpPr/>
          <p:nvPr/>
        </p:nvSpPr>
        <p:spPr>
          <a:xfrm rot="18725835">
            <a:off x="6191694" y="1050221"/>
            <a:ext cx="533400" cy="246221"/>
          </a:xfrm>
          <a:prstGeom prst="rect">
            <a:avLst/>
          </a:prstGeom>
        </p:spPr>
        <p:txBody>
          <a:bodyPr wrap="square">
            <a:spAutoFit/>
          </a:bodyPr>
          <a:lstStyle/>
          <a:p>
            <a:r>
              <a:rPr lang="en-US" sz="1000" b="1" dirty="0" smtClean="0"/>
              <a:t>80</a:t>
            </a:r>
            <a:endParaRPr lang="en-US" sz="1000" b="1" dirty="0"/>
          </a:p>
        </p:txBody>
      </p:sp>
      <p:sp>
        <p:nvSpPr>
          <p:cNvPr id="159" name="Rectangle 78"/>
          <p:cNvSpPr/>
          <p:nvPr/>
        </p:nvSpPr>
        <p:spPr>
          <a:xfrm rot="18725835">
            <a:off x="3963523" y="1050221"/>
            <a:ext cx="533400" cy="246221"/>
          </a:xfrm>
          <a:prstGeom prst="rect">
            <a:avLst/>
          </a:prstGeom>
        </p:spPr>
        <p:txBody>
          <a:bodyPr wrap="square">
            <a:spAutoFit/>
          </a:bodyPr>
          <a:lstStyle/>
          <a:p>
            <a:r>
              <a:rPr lang="en-US" sz="1000" b="1" dirty="0" smtClean="0"/>
              <a:t>53</a:t>
            </a:r>
            <a:endParaRPr lang="en-US" sz="1000" b="1" dirty="0"/>
          </a:p>
        </p:txBody>
      </p:sp>
      <p:sp>
        <p:nvSpPr>
          <p:cNvPr id="160" name="Rectangle 78"/>
          <p:cNvSpPr/>
          <p:nvPr/>
        </p:nvSpPr>
        <p:spPr>
          <a:xfrm rot="18725835">
            <a:off x="4211097" y="1050221"/>
            <a:ext cx="533400" cy="246221"/>
          </a:xfrm>
          <a:prstGeom prst="rect">
            <a:avLst/>
          </a:prstGeom>
        </p:spPr>
        <p:txBody>
          <a:bodyPr wrap="square">
            <a:spAutoFit/>
          </a:bodyPr>
          <a:lstStyle/>
          <a:p>
            <a:r>
              <a:rPr lang="en-US" sz="1000" b="1" dirty="0" smtClean="0"/>
              <a:t>56</a:t>
            </a:r>
            <a:endParaRPr lang="en-US" sz="1000" b="1" dirty="0"/>
          </a:p>
        </p:txBody>
      </p:sp>
      <p:sp>
        <p:nvSpPr>
          <p:cNvPr id="161" name="Rectangle 78"/>
          <p:cNvSpPr/>
          <p:nvPr/>
        </p:nvSpPr>
        <p:spPr>
          <a:xfrm rot="18725835">
            <a:off x="4458671" y="1050221"/>
            <a:ext cx="533400" cy="246221"/>
          </a:xfrm>
          <a:prstGeom prst="rect">
            <a:avLst/>
          </a:prstGeom>
        </p:spPr>
        <p:txBody>
          <a:bodyPr wrap="square">
            <a:spAutoFit/>
          </a:bodyPr>
          <a:lstStyle/>
          <a:p>
            <a:r>
              <a:rPr lang="en-US" sz="1000" b="1" dirty="0" smtClean="0"/>
              <a:t>59</a:t>
            </a:r>
            <a:endParaRPr lang="en-US" sz="1000" b="1" dirty="0"/>
          </a:p>
        </p:txBody>
      </p:sp>
      <p:sp>
        <p:nvSpPr>
          <p:cNvPr id="162" name="Rectangle 78"/>
          <p:cNvSpPr/>
          <p:nvPr/>
        </p:nvSpPr>
        <p:spPr>
          <a:xfrm rot="18725835">
            <a:off x="4706245" y="1050221"/>
            <a:ext cx="533400" cy="246221"/>
          </a:xfrm>
          <a:prstGeom prst="rect">
            <a:avLst/>
          </a:prstGeom>
        </p:spPr>
        <p:txBody>
          <a:bodyPr wrap="square">
            <a:spAutoFit/>
          </a:bodyPr>
          <a:lstStyle/>
          <a:p>
            <a:r>
              <a:rPr lang="en-US" sz="1000" b="1" dirty="0" smtClean="0"/>
              <a:t>62</a:t>
            </a:r>
            <a:endParaRPr lang="en-US" sz="1000" b="1" dirty="0"/>
          </a:p>
        </p:txBody>
      </p:sp>
      <p:sp>
        <p:nvSpPr>
          <p:cNvPr id="163" name="Rectangle 78"/>
          <p:cNvSpPr/>
          <p:nvPr/>
        </p:nvSpPr>
        <p:spPr>
          <a:xfrm rot="18725835">
            <a:off x="4953819" y="1050221"/>
            <a:ext cx="533400" cy="246221"/>
          </a:xfrm>
          <a:prstGeom prst="rect">
            <a:avLst/>
          </a:prstGeom>
        </p:spPr>
        <p:txBody>
          <a:bodyPr wrap="square">
            <a:spAutoFit/>
          </a:bodyPr>
          <a:lstStyle/>
          <a:p>
            <a:r>
              <a:rPr lang="en-US" sz="1000" b="1" dirty="0" smtClean="0"/>
              <a:t>65</a:t>
            </a:r>
            <a:endParaRPr lang="en-US" sz="1000" b="1" dirty="0"/>
          </a:p>
        </p:txBody>
      </p:sp>
      <p:sp>
        <p:nvSpPr>
          <p:cNvPr id="164" name="Rectangle 78"/>
          <p:cNvSpPr/>
          <p:nvPr/>
        </p:nvSpPr>
        <p:spPr>
          <a:xfrm rot="18725835">
            <a:off x="5201393" y="1050221"/>
            <a:ext cx="533400" cy="246221"/>
          </a:xfrm>
          <a:prstGeom prst="rect">
            <a:avLst/>
          </a:prstGeom>
        </p:spPr>
        <p:txBody>
          <a:bodyPr wrap="square">
            <a:spAutoFit/>
          </a:bodyPr>
          <a:lstStyle/>
          <a:p>
            <a:r>
              <a:rPr lang="en-US" sz="1000" b="1" dirty="0" smtClean="0"/>
              <a:t>68</a:t>
            </a:r>
            <a:endParaRPr lang="en-US" sz="1000" b="1" dirty="0"/>
          </a:p>
        </p:txBody>
      </p:sp>
      <p:sp>
        <p:nvSpPr>
          <p:cNvPr id="165" name="Rectangle 78"/>
          <p:cNvSpPr/>
          <p:nvPr/>
        </p:nvSpPr>
        <p:spPr>
          <a:xfrm rot="18725835">
            <a:off x="5448967" y="1050221"/>
            <a:ext cx="533400" cy="246221"/>
          </a:xfrm>
          <a:prstGeom prst="rect">
            <a:avLst/>
          </a:prstGeom>
        </p:spPr>
        <p:txBody>
          <a:bodyPr wrap="square">
            <a:spAutoFit/>
          </a:bodyPr>
          <a:lstStyle/>
          <a:p>
            <a:r>
              <a:rPr lang="en-US" sz="1000" b="1" dirty="0" smtClean="0"/>
              <a:t>71</a:t>
            </a:r>
            <a:endParaRPr lang="en-US" sz="1000" b="1" dirty="0"/>
          </a:p>
        </p:txBody>
      </p:sp>
      <p:sp>
        <p:nvSpPr>
          <p:cNvPr id="166" name="Rectangle 78"/>
          <p:cNvSpPr/>
          <p:nvPr/>
        </p:nvSpPr>
        <p:spPr>
          <a:xfrm rot="18725835">
            <a:off x="5696541" y="1050221"/>
            <a:ext cx="533400" cy="246221"/>
          </a:xfrm>
          <a:prstGeom prst="rect">
            <a:avLst/>
          </a:prstGeom>
        </p:spPr>
        <p:txBody>
          <a:bodyPr wrap="square">
            <a:spAutoFit/>
          </a:bodyPr>
          <a:lstStyle/>
          <a:p>
            <a:r>
              <a:rPr lang="en-US" sz="1000" b="1" dirty="0" smtClean="0"/>
              <a:t>74</a:t>
            </a:r>
            <a:endParaRPr lang="en-US" sz="1000" b="1" dirty="0"/>
          </a:p>
        </p:txBody>
      </p:sp>
      <p:sp>
        <p:nvSpPr>
          <p:cNvPr id="167" name="Rectangle 78"/>
          <p:cNvSpPr/>
          <p:nvPr/>
        </p:nvSpPr>
        <p:spPr>
          <a:xfrm rot="18725835">
            <a:off x="5944115" y="1050221"/>
            <a:ext cx="533400" cy="246221"/>
          </a:xfrm>
          <a:prstGeom prst="rect">
            <a:avLst/>
          </a:prstGeom>
        </p:spPr>
        <p:txBody>
          <a:bodyPr wrap="square">
            <a:spAutoFit/>
          </a:bodyPr>
          <a:lstStyle/>
          <a:p>
            <a:r>
              <a:rPr lang="en-US" sz="1000" b="1" dirty="0" smtClean="0"/>
              <a:t>77</a:t>
            </a:r>
            <a:endParaRPr lang="en-US" sz="1000" b="1" dirty="0"/>
          </a:p>
        </p:txBody>
      </p:sp>
      <p:sp>
        <p:nvSpPr>
          <p:cNvPr id="168" name="Rectangle 78"/>
          <p:cNvSpPr/>
          <p:nvPr/>
        </p:nvSpPr>
        <p:spPr>
          <a:xfrm>
            <a:off x="4537354" y="711455"/>
            <a:ext cx="1483411" cy="276999"/>
          </a:xfrm>
          <a:prstGeom prst="rect">
            <a:avLst/>
          </a:prstGeom>
        </p:spPr>
        <p:txBody>
          <a:bodyPr wrap="square">
            <a:spAutoFit/>
          </a:bodyPr>
          <a:lstStyle/>
          <a:p>
            <a:pPr algn="ctr"/>
            <a:r>
              <a:rPr lang="en-US" sz="1200" b="1" dirty="0" smtClean="0"/>
              <a:t>Temperature  (°C)</a:t>
            </a:r>
            <a:endParaRPr lang="en-US" sz="1200" b="1" dirty="0"/>
          </a:p>
        </p:txBody>
      </p:sp>
      <p:sp>
        <p:nvSpPr>
          <p:cNvPr id="155" name="Rectangle 78"/>
          <p:cNvSpPr/>
          <p:nvPr/>
        </p:nvSpPr>
        <p:spPr>
          <a:xfrm>
            <a:off x="5673534" y="2622436"/>
            <a:ext cx="1143000" cy="276999"/>
          </a:xfrm>
          <a:prstGeom prst="rect">
            <a:avLst/>
          </a:prstGeom>
        </p:spPr>
        <p:txBody>
          <a:bodyPr wrap="square">
            <a:spAutoFit/>
          </a:bodyPr>
          <a:lstStyle/>
          <a:p>
            <a:pPr algn="ctr"/>
            <a:r>
              <a:rPr lang="en-US" sz="1200" b="1" dirty="0" smtClean="0"/>
              <a:t>T</a:t>
            </a:r>
            <a:r>
              <a:rPr lang="en-US" sz="1200" b="1" baseline="-25000" dirty="0" smtClean="0"/>
              <a:t>M</a:t>
            </a:r>
            <a:r>
              <a:rPr lang="en-US" sz="1200" b="1" dirty="0" smtClean="0"/>
              <a:t> ~74 °C</a:t>
            </a:r>
            <a:endParaRPr lang="en-US" sz="1200" b="1" dirty="0"/>
          </a:p>
        </p:txBody>
      </p:sp>
      <p:sp>
        <p:nvSpPr>
          <p:cNvPr id="169" name="Rectangle 78"/>
          <p:cNvSpPr/>
          <p:nvPr/>
        </p:nvSpPr>
        <p:spPr>
          <a:xfrm>
            <a:off x="3770776" y="3338284"/>
            <a:ext cx="2590800" cy="246221"/>
          </a:xfrm>
          <a:prstGeom prst="rect">
            <a:avLst/>
          </a:prstGeom>
        </p:spPr>
        <p:txBody>
          <a:bodyPr wrap="square">
            <a:spAutoFit/>
          </a:bodyPr>
          <a:lstStyle/>
          <a:p>
            <a:pPr algn="ctr"/>
            <a:r>
              <a:rPr lang="en-US" sz="1000" b="1" dirty="0" smtClean="0"/>
              <a:t>6% NATIVE PAGE</a:t>
            </a:r>
            <a:endParaRPr lang="en-US" sz="1000" b="1" dirty="0"/>
          </a:p>
        </p:txBody>
      </p:sp>
      <p:cxnSp>
        <p:nvCxnSpPr>
          <p:cNvPr id="250" name="Straight Arrow Connector 249"/>
          <p:cNvCxnSpPr/>
          <p:nvPr/>
        </p:nvCxnSpPr>
        <p:spPr>
          <a:xfrm>
            <a:off x="5952091" y="1963954"/>
            <a:ext cx="258724" cy="658482"/>
          </a:xfrm>
          <a:prstGeom prst="straightConnector1">
            <a:avLst/>
          </a:prstGeom>
          <a:ln>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281" name="Rectangle 78"/>
          <p:cNvSpPr/>
          <p:nvPr/>
        </p:nvSpPr>
        <p:spPr>
          <a:xfrm>
            <a:off x="2137410" y="1047750"/>
            <a:ext cx="1676400" cy="276999"/>
          </a:xfrm>
          <a:prstGeom prst="rect">
            <a:avLst/>
          </a:prstGeom>
        </p:spPr>
        <p:txBody>
          <a:bodyPr wrap="square">
            <a:spAutoFit/>
          </a:bodyPr>
          <a:lstStyle/>
          <a:p>
            <a:r>
              <a:rPr lang="en-US" sz="1200" dirty="0" smtClean="0"/>
              <a:t>[2’F-frame] 0.5 </a:t>
            </a:r>
            <a:r>
              <a:rPr lang="en-US" sz="1200" dirty="0" err="1" smtClean="0"/>
              <a:t>uM</a:t>
            </a:r>
            <a:endParaRPr lang="en-US" sz="1200" dirty="0"/>
          </a:p>
        </p:txBody>
      </p:sp>
      <p:grpSp>
        <p:nvGrpSpPr>
          <p:cNvPr id="282" name="Group 628"/>
          <p:cNvGrpSpPr>
            <a:grpSpLocks noChangeAspect="1"/>
          </p:cNvGrpSpPr>
          <p:nvPr/>
        </p:nvGrpSpPr>
        <p:grpSpPr>
          <a:xfrm>
            <a:off x="2438512" y="1447800"/>
            <a:ext cx="1066688" cy="762000"/>
            <a:chOff x="2286000" y="3733800"/>
            <a:chExt cx="1715036" cy="1291697"/>
          </a:xfrm>
        </p:grpSpPr>
        <p:grpSp>
          <p:nvGrpSpPr>
            <p:cNvPr id="284" name="Group 314"/>
            <p:cNvGrpSpPr/>
            <p:nvPr/>
          </p:nvGrpSpPr>
          <p:grpSpPr>
            <a:xfrm>
              <a:off x="3055620" y="4648200"/>
              <a:ext cx="945416" cy="195794"/>
              <a:chOff x="1820488" y="3261275"/>
              <a:chExt cx="945416" cy="195794"/>
            </a:xfrm>
          </p:grpSpPr>
          <p:grpSp>
            <p:nvGrpSpPr>
              <p:cNvPr id="319" name="Group 256"/>
              <p:cNvGrpSpPr/>
              <p:nvPr/>
            </p:nvGrpSpPr>
            <p:grpSpPr>
              <a:xfrm rot="1320000">
                <a:off x="1820488" y="3261275"/>
                <a:ext cx="830156" cy="140026"/>
                <a:chOff x="381000" y="3426619"/>
                <a:chExt cx="1235867" cy="190023"/>
              </a:xfrm>
            </p:grpSpPr>
            <p:pic>
              <p:nvPicPr>
                <p:cNvPr id="323" name="Picture 5"/>
                <p:cNvPicPr preferRelativeResize="0">
                  <a:picLocks noChangeArrowheads="1"/>
                </p:cNvPicPr>
                <p:nvPr/>
              </p:nvPicPr>
              <p:blipFill>
                <a:blip r:embed="rId5"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324" name="Picture 5"/>
                <p:cNvPicPr preferRelativeResize="0">
                  <a:picLocks noChangeArrowheads="1"/>
                </p:cNvPicPr>
                <p:nvPr/>
              </p:nvPicPr>
              <p:blipFill>
                <a:blip r:embed="rId5"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320" name="Group 281"/>
              <p:cNvGrpSpPr/>
              <p:nvPr/>
            </p:nvGrpSpPr>
            <p:grpSpPr>
              <a:xfrm rot="1316674">
                <a:off x="1935748" y="3317043"/>
                <a:ext cx="830156" cy="140026"/>
                <a:chOff x="304800" y="3726657"/>
                <a:chExt cx="1235867" cy="190023"/>
              </a:xfrm>
            </p:grpSpPr>
            <p:pic>
              <p:nvPicPr>
                <p:cNvPr id="321"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322"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285" name="Group 277"/>
            <p:cNvGrpSpPr/>
            <p:nvPr/>
          </p:nvGrpSpPr>
          <p:grpSpPr>
            <a:xfrm>
              <a:off x="2286000" y="3733800"/>
              <a:ext cx="830156" cy="915376"/>
              <a:chOff x="2076450" y="3317518"/>
              <a:chExt cx="1235867" cy="1242216"/>
            </a:xfrm>
          </p:grpSpPr>
          <p:grpSp>
            <p:nvGrpSpPr>
              <p:cNvPr id="310" name="Group 264"/>
              <p:cNvGrpSpPr/>
              <p:nvPr/>
            </p:nvGrpSpPr>
            <p:grpSpPr>
              <a:xfrm>
                <a:off x="2076450" y="4349750"/>
                <a:ext cx="1235867" cy="190023"/>
                <a:chOff x="381000" y="3426619"/>
                <a:chExt cx="1235867" cy="190023"/>
              </a:xfrm>
            </p:grpSpPr>
            <p:pic>
              <p:nvPicPr>
                <p:cNvPr id="317" name="Picture 5"/>
                <p:cNvPicPr preferRelativeResize="0">
                  <a:picLocks noChangeArrowheads="1"/>
                </p:cNvPicPr>
                <p:nvPr/>
              </p:nvPicPr>
              <p:blipFill>
                <a:blip r:embed="rId5"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318" name="Picture 5"/>
                <p:cNvPicPr preferRelativeResize="0">
                  <a:picLocks noChangeArrowheads="1"/>
                </p:cNvPicPr>
                <p:nvPr/>
              </p:nvPicPr>
              <p:blipFill>
                <a:blip r:embed="rId5"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311" name="Group 267"/>
              <p:cNvGrpSpPr/>
              <p:nvPr/>
            </p:nvGrpSpPr>
            <p:grpSpPr>
              <a:xfrm rot="3600000">
                <a:off x="2427616" y="3846790"/>
                <a:ext cx="1235866" cy="190022"/>
                <a:chOff x="392849" y="3418795"/>
                <a:chExt cx="1235866" cy="190022"/>
              </a:xfrm>
            </p:grpSpPr>
            <p:pic>
              <p:nvPicPr>
                <p:cNvPr id="315" name="Picture 5"/>
                <p:cNvPicPr preferRelativeResize="0">
                  <a:picLocks noChangeArrowheads="1"/>
                </p:cNvPicPr>
                <p:nvPr/>
              </p:nvPicPr>
              <p:blipFill>
                <a:blip r:embed="rId5"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316" name="Picture 5"/>
                <p:cNvPicPr preferRelativeResize="0">
                  <a:picLocks noChangeArrowheads="1"/>
                </p:cNvPicPr>
                <p:nvPr/>
              </p:nvPicPr>
              <p:blipFill>
                <a:blip r:embed="rId5"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312" name="Group 270"/>
              <p:cNvGrpSpPr/>
              <p:nvPr/>
            </p:nvGrpSpPr>
            <p:grpSpPr>
              <a:xfrm rot="-3600000">
                <a:off x="1830715" y="3840440"/>
                <a:ext cx="1235867" cy="190023"/>
                <a:chOff x="381000" y="3426619"/>
                <a:chExt cx="1235867" cy="190023"/>
              </a:xfrm>
            </p:grpSpPr>
            <p:pic>
              <p:nvPicPr>
                <p:cNvPr id="313" name="Picture 5"/>
                <p:cNvPicPr preferRelativeResize="0">
                  <a:picLocks noChangeArrowheads="1"/>
                </p:cNvPicPr>
                <p:nvPr/>
              </p:nvPicPr>
              <p:blipFill>
                <a:blip r:embed="rId5"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314" name="Picture 5"/>
                <p:cNvPicPr preferRelativeResize="0">
                  <a:picLocks noChangeArrowheads="1"/>
                </p:cNvPicPr>
                <p:nvPr/>
              </p:nvPicPr>
              <p:blipFill>
                <a:blip r:embed="rId5"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286" name="Group 316"/>
            <p:cNvGrpSpPr/>
            <p:nvPr/>
          </p:nvGrpSpPr>
          <p:grpSpPr>
            <a:xfrm>
              <a:off x="2286000" y="4648200"/>
              <a:ext cx="911292" cy="177078"/>
              <a:chOff x="1393947" y="3953804"/>
              <a:chExt cx="911292" cy="177078"/>
            </a:xfrm>
          </p:grpSpPr>
          <p:grpSp>
            <p:nvGrpSpPr>
              <p:cNvPr id="304" name="Group 284"/>
              <p:cNvGrpSpPr/>
              <p:nvPr/>
            </p:nvGrpSpPr>
            <p:grpSpPr>
              <a:xfrm rot="1320000">
                <a:off x="1393947" y="3953804"/>
                <a:ext cx="830156" cy="140026"/>
                <a:chOff x="381000" y="3426619"/>
                <a:chExt cx="1235867" cy="190023"/>
              </a:xfrm>
            </p:grpSpPr>
            <p:pic>
              <p:nvPicPr>
                <p:cNvPr id="308" name="Picture 5"/>
                <p:cNvPicPr preferRelativeResize="0">
                  <a:picLocks noChangeArrowheads="1"/>
                </p:cNvPicPr>
                <p:nvPr/>
              </p:nvPicPr>
              <p:blipFill>
                <a:blip r:embed="rId5"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309" name="Picture 5"/>
                <p:cNvPicPr preferRelativeResize="0">
                  <a:picLocks noChangeArrowheads="1"/>
                </p:cNvPicPr>
                <p:nvPr/>
              </p:nvPicPr>
              <p:blipFill>
                <a:blip r:embed="rId5"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305" name="Group 273"/>
              <p:cNvGrpSpPr/>
              <p:nvPr/>
            </p:nvGrpSpPr>
            <p:grpSpPr>
              <a:xfrm rot="1316674">
                <a:off x="1475083" y="3990856"/>
                <a:ext cx="830156" cy="140026"/>
                <a:chOff x="304800" y="3726657"/>
                <a:chExt cx="1235867" cy="190023"/>
              </a:xfrm>
            </p:grpSpPr>
            <p:pic>
              <p:nvPicPr>
                <p:cNvPr id="306"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307"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287" name="Group 276"/>
            <p:cNvGrpSpPr/>
            <p:nvPr/>
          </p:nvGrpSpPr>
          <p:grpSpPr>
            <a:xfrm>
              <a:off x="3124200" y="4114800"/>
              <a:ext cx="830156" cy="910697"/>
              <a:chOff x="2089150" y="4959351"/>
              <a:chExt cx="1235867" cy="1235867"/>
            </a:xfrm>
          </p:grpSpPr>
          <p:grpSp>
            <p:nvGrpSpPr>
              <p:cNvPr id="295" name="Group 255"/>
              <p:cNvGrpSpPr/>
              <p:nvPr/>
            </p:nvGrpSpPr>
            <p:grpSpPr>
              <a:xfrm>
                <a:off x="2089150" y="5991582"/>
                <a:ext cx="1235867" cy="190023"/>
                <a:chOff x="304800" y="3726657"/>
                <a:chExt cx="1235867" cy="190023"/>
              </a:xfrm>
            </p:grpSpPr>
            <p:pic>
              <p:nvPicPr>
                <p:cNvPr id="302"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303"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296" name="Group 257"/>
              <p:cNvGrpSpPr/>
              <p:nvPr/>
            </p:nvGrpSpPr>
            <p:grpSpPr>
              <a:xfrm rot="3600000">
                <a:off x="2427614" y="5482273"/>
                <a:ext cx="1235867" cy="190023"/>
                <a:chOff x="304800" y="3726657"/>
                <a:chExt cx="1235867" cy="190023"/>
              </a:xfrm>
            </p:grpSpPr>
            <p:pic>
              <p:nvPicPr>
                <p:cNvPr id="300"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301"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297" name="Group 260"/>
              <p:cNvGrpSpPr/>
              <p:nvPr/>
            </p:nvGrpSpPr>
            <p:grpSpPr>
              <a:xfrm rot="18000000">
                <a:off x="1824365" y="5482273"/>
                <a:ext cx="1235867" cy="190023"/>
                <a:chOff x="304800" y="3726657"/>
                <a:chExt cx="1235867" cy="190023"/>
              </a:xfrm>
            </p:grpSpPr>
            <p:pic>
              <p:nvPicPr>
                <p:cNvPr id="298"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299"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288" name="Group 315"/>
            <p:cNvGrpSpPr/>
            <p:nvPr/>
          </p:nvGrpSpPr>
          <p:grpSpPr>
            <a:xfrm>
              <a:off x="2674620" y="3916680"/>
              <a:ext cx="922652" cy="189494"/>
              <a:chOff x="2201548" y="3941387"/>
              <a:chExt cx="922652" cy="189494"/>
            </a:xfrm>
          </p:grpSpPr>
          <p:grpSp>
            <p:nvGrpSpPr>
              <p:cNvPr id="289" name="Group 287"/>
              <p:cNvGrpSpPr/>
              <p:nvPr/>
            </p:nvGrpSpPr>
            <p:grpSpPr>
              <a:xfrm rot="1320000">
                <a:off x="2201548" y="3941387"/>
                <a:ext cx="830156" cy="140026"/>
                <a:chOff x="381000" y="3426619"/>
                <a:chExt cx="1235867" cy="190023"/>
              </a:xfrm>
            </p:grpSpPr>
            <p:pic>
              <p:nvPicPr>
                <p:cNvPr id="293" name="Picture 5"/>
                <p:cNvPicPr preferRelativeResize="0">
                  <a:picLocks noChangeArrowheads="1"/>
                </p:cNvPicPr>
                <p:nvPr/>
              </p:nvPicPr>
              <p:blipFill>
                <a:blip r:embed="rId5"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294" name="Picture 5"/>
                <p:cNvPicPr preferRelativeResize="0">
                  <a:picLocks noChangeArrowheads="1"/>
                </p:cNvPicPr>
                <p:nvPr/>
              </p:nvPicPr>
              <p:blipFill>
                <a:blip r:embed="rId5"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290" name="Group 278"/>
              <p:cNvGrpSpPr/>
              <p:nvPr/>
            </p:nvGrpSpPr>
            <p:grpSpPr>
              <a:xfrm rot="1316674">
                <a:off x="2294044" y="3990855"/>
                <a:ext cx="830156" cy="140026"/>
                <a:chOff x="304800" y="3726657"/>
                <a:chExt cx="1235867" cy="190023"/>
              </a:xfrm>
            </p:grpSpPr>
            <p:pic>
              <p:nvPicPr>
                <p:cNvPr id="291"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292"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cxnSp>
        <p:nvCxnSpPr>
          <p:cNvPr id="326" name="Straight Arrow Connector 325"/>
          <p:cNvCxnSpPr/>
          <p:nvPr/>
        </p:nvCxnSpPr>
        <p:spPr>
          <a:xfrm flipH="1">
            <a:off x="3417446" y="1744983"/>
            <a:ext cx="290211" cy="1"/>
          </a:xfrm>
          <a:prstGeom prst="straightConnector1">
            <a:avLst/>
          </a:prstGeom>
          <a:ln>
            <a:headEnd type="triangle" w="med" len="med"/>
            <a:tailEnd type="none" w="med" len="med"/>
          </a:ln>
        </p:spPr>
        <p:style>
          <a:lnRef idx="1">
            <a:schemeClr val="dk1"/>
          </a:lnRef>
          <a:fillRef idx="0">
            <a:schemeClr val="dk1"/>
          </a:fillRef>
          <a:effectRef idx="0">
            <a:schemeClr val="dk1"/>
          </a:effectRef>
          <a:fontRef idx="minor">
            <a:schemeClr val="tx1"/>
          </a:fontRef>
        </p:style>
      </p:cxnSp>
      <p:sp>
        <p:nvSpPr>
          <p:cNvPr id="327" name="Rectangle 326"/>
          <p:cNvSpPr/>
          <p:nvPr/>
        </p:nvSpPr>
        <p:spPr>
          <a:xfrm>
            <a:off x="399513" y="595444"/>
            <a:ext cx="314510" cy="307777"/>
          </a:xfrm>
          <a:prstGeom prst="rect">
            <a:avLst/>
          </a:prstGeom>
        </p:spPr>
        <p:txBody>
          <a:bodyPr wrap="none">
            <a:spAutoFit/>
          </a:bodyPr>
          <a:lstStyle/>
          <a:p>
            <a:r>
              <a:rPr lang="en-US" sz="1400" b="1" dirty="0" smtClean="0">
                <a:latin typeface="Times New Roman" panose="02020603050405020304" pitchFamily="18" charset="0"/>
                <a:cs typeface="Times New Roman" panose="02020603050405020304" pitchFamily="18" charset="0"/>
              </a:rPr>
              <a:t>A</a:t>
            </a:r>
            <a:endParaRPr lang="en-US" sz="1200" dirty="0">
              <a:latin typeface="Times New Roman" panose="02020603050405020304" pitchFamily="18" charset="0"/>
              <a:cs typeface="Times New Roman" panose="02020603050405020304" pitchFamily="18" charset="0"/>
            </a:endParaRPr>
          </a:p>
        </p:txBody>
      </p:sp>
      <p:sp>
        <p:nvSpPr>
          <p:cNvPr id="328" name="Rectangle 327"/>
          <p:cNvSpPr/>
          <p:nvPr/>
        </p:nvSpPr>
        <p:spPr>
          <a:xfrm>
            <a:off x="3456266" y="586697"/>
            <a:ext cx="314510" cy="307777"/>
          </a:xfrm>
          <a:prstGeom prst="rect">
            <a:avLst/>
          </a:prstGeom>
        </p:spPr>
        <p:txBody>
          <a:bodyPr wrap="none">
            <a:spAutoFit/>
          </a:bodyPr>
          <a:lstStyle/>
          <a:p>
            <a:r>
              <a:rPr lang="en-US" sz="1400" b="1" dirty="0" smtClean="0">
                <a:latin typeface="Times New Roman" panose="02020603050405020304" pitchFamily="18" charset="0"/>
                <a:cs typeface="Times New Roman" panose="02020603050405020304" pitchFamily="18" charset="0"/>
              </a:rPr>
              <a:t>B</a:t>
            </a:r>
            <a:endParaRPr lang="en-US" sz="1200" dirty="0">
              <a:latin typeface="Times New Roman" panose="02020603050405020304" pitchFamily="18" charset="0"/>
              <a:cs typeface="Times New Roman" panose="02020603050405020304" pitchFamily="18" charset="0"/>
            </a:endParaRPr>
          </a:p>
        </p:txBody>
      </p:sp>
      <p:sp>
        <p:nvSpPr>
          <p:cNvPr id="18" name="Rectangle 17"/>
          <p:cNvSpPr/>
          <p:nvPr/>
        </p:nvSpPr>
        <p:spPr>
          <a:xfrm>
            <a:off x="3758953" y="1337465"/>
            <a:ext cx="2794248" cy="22320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0" name="Rectangle 329"/>
          <p:cNvSpPr/>
          <p:nvPr/>
        </p:nvSpPr>
        <p:spPr>
          <a:xfrm>
            <a:off x="540577" y="1337465"/>
            <a:ext cx="1467107" cy="18539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0" y="-13216"/>
            <a:ext cx="1052532" cy="369332"/>
          </a:xfrm>
          <a:prstGeom prst="rect">
            <a:avLst/>
          </a:prstGeom>
        </p:spPr>
        <p:txBody>
          <a:bodyPr wrap="none">
            <a:spAutoFit/>
          </a:bodyPr>
          <a:lstStyle/>
          <a:p>
            <a:r>
              <a:rPr lang="en-US" b="1" dirty="0" smtClean="0"/>
              <a:t>Figure S2</a:t>
            </a:r>
            <a:endParaRPr lang="en-US" dirty="0"/>
          </a:p>
        </p:txBody>
      </p:sp>
      <p:sp>
        <p:nvSpPr>
          <p:cNvPr id="78" name="Rectangle 77"/>
          <p:cNvSpPr/>
          <p:nvPr/>
        </p:nvSpPr>
        <p:spPr>
          <a:xfrm>
            <a:off x="157515" y="3757155"/>
            <a:ext cx="6477000" cy="600164"/>
          </a:xfrm>
          <a:prstGeom prst="rect">
            <a:avLst/>
          </a:prstGeom>
        </p:spPr>
        <p:txBody>
          <a:bodyPr wrap="square">
            <a:spAutoFit/>
          </a:bodyPr>
          <a:lstStyle/>
          <a:p>
            <a:pPr algn="just"/>
            <a:r>
              <a:rPr lang="en-US" sz="1100" b="1" dirty="0">
                <a:latin typeface="Arial" charset="0"/>
                <a:ea typeface="Arial" charset="0"/>
                <a:cs typeface="Arial" charset="0"/>
              </a:rPr>
              <a:t>Figure </a:t>
            </a:r>
            <a:r>
              <a:rPr lang="en-US" sz="1100" b="1" dirty="0" smtClean="0">
                <a:latin typeface="Arial" charset="0"/>
                <a:ea typeface="Arial" charset="0"/>
                <a:cs typeface="Arial" charset="0"/>
              </a:rPr>
              <a:t>S2. A.  </a:t>
            </a:r>
            <a:r>
              <a:rPr lang="en-US" sz="1100" dirty="0" smtClean="0">
                <a:latin typeface="Arial" charset="0"/>
                <a:ea typeface="Arial" charset="0"/>
                <a:cs typeface="Arial" charset="0"/>
              </a:rPr>
              <a:t>Magnesium effect on assembly of triangular nanoprism. Higher concentrations of magnesium ions dictate higher assembly efficiencies. </a:t>
            </a:r>
            <a:r>
              <a:rPr lang="en-US" sz="1100" b="1" dirty="0" smtClean="0">
                <a:latin typeface="Arial" charset="0"/>
                <a:ea typeface="Arial" charset="0"/>
                <a:cs typeface="Arial" charset="0"/>
              </a:rPr>
              <a:t>B. </a:t>
            </a:r>
            <a:r>
              <a:rPr lang="en-US" sz="1100" dirty="0" smtClean="0">
                <a:latin typeface="Arial" charset="0"/>
                <a:ea typeface="Arial" charset="0"/>
                <a:cs typeface="Arial" charset="0"/>
              </a:rPr>
              <a:t>TGGE melting gel analysis of 2’F prism frame. Melting temperature is taken to be 50% assembled nanoparticle.</a:t>
            </a:r>
            <a:endParaRPr lang="en-US" sz="1100" dirty="0">
              <a:effectLst/>
              <a:latin typeface="Arial" charset="0"/>
              <a:ea typeface="Arial" charset="0"/>
              <a:cs typeface="Arial" charset="0"/>
            </a:endParaRPr>
          </a:p>
        </p:txBody>
      </p:sp>
    </p:spTree>
    <p:extLst>
      <p:ext uri="{BB962C8B-B14F-4D97-AF65-F5344CB8AC3E}">
        <p14:creationId xmlns:p14="http://schemas.microsoft.com/office/powerpoint/2010/main" val="777896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32411" y="152400"/>
            <a:ext cx="5973248" cy="2625804"/>
            <a:chOff x="232411" y="2819400"/>
            <a:chExt cx="5973248" cy="2625804"/>
          </a:xfrm>
        </p:grpSpPr>
        <p:pic>
          <p:nvPicPr>
            <p:cNvPr id="3" name="Picture 2"/>
            <p:cNvPicPr>
              <a:picLocks noChangeAspect="1"/>
            </p:cNvPicPr>
            <p:nvPr/>
          </p:nvPicPr>
          <p:blipFill rotWithShape="1">
            <a:blip r:embed="rId3"/>
            <a:srcRect t="47789"/>
            <a:stretch/>
          </p:blipFill>
          <p:spPr>
            <a:xfrm>
              <a:off x="232411" y="2819400"/>
              <a:ext cx="5973248" cy="2625804"/>
            </a:xfrm>
            <a:prstGeom prst="rect">
              <a:avLst/>
            </a:prstGeom>
          </p:spPr>
        </p:pic>
        <p:sp>
          <p:nvSpPr>
            <p:cNvPr id="5" name="Rectangle 4"/>
            <p:cNvSpPr/>
            <p:nvPr/>
          </p:nvSpPr>
          <p:spPr>
            <a:xfrm>
              <a:off x="685800" y="2819400"/>
              <a:ext cx="366732"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394711" y="2844140"/>
              <a:ext cx="366732" cy="304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p:cNvSpPr/>
          <p:nvPr/>
        </p:nvSpPr>
        <p:spPr>
          <a:xfrm>
            <a:off x="232411" y="2933310"/>
            <a:ext cx="6324600" cy="600164"/>
          </a:xfrm>
          <a:prstGeom prst="rect">
            <a:avLst/>
          </a:prstGeom>
        </p:spPr>
        <p:txBody>
          <a:bodyPr wrap="square">
            <a:spAutoFit/>
          </a:bodyPr>
          <a:lstStyle/>
          <a:p>
            <a:pPr algn="just"/>
            <a:r>
              <a:rPr lang="en-US" sz="1100" b="1" dirty="0">
                <a:latin typeface="Arial" charset="0"/>
                <a:ea typeface="Arial" charset="0"/>
                <a:cs typeface="Arial" charset="0"/>
              </a:rPr>
              <a:t>Figure </a:t>
            </a:r>
            <a:r>
              <a:rPr lang="en-US" sz="1100" b="1" dirty="0" smtClean="0">
                <a:latin typeface="Arial" charset="0"/>
                <a:ea typeface="Arial" charset="0"/>
                <a:cs typeface="Arial" charset="0"/>
              </a:rPr>
              <a:t>S3. </a:t>
            </a:r>
            <a:r>
              <a:rPr lang="en-US" sz="1100" dirty="0" smtClean="0">
                <a:latin typeface="Arial" charset="0"/>
                <a:ea typeface="Arial" charset="0"/>
                <a:cs typeface="Arial" charset="0"/>
              </a:rPr>
              <a:t>Assembly of triangular prism and MG fluorescence assay. Fluorescence emission in lane 4, and faster migration than in lane 5, indicates the formation of compact triangular </a:t>
            </a:r>
            <a:r>
              <a:rPr lang="en-US" sz="1100" dirty="0" err="1" smtClean="0">
                <a:latin typeface="Arial" charset="0"/>
                <a:ea typeface="Arial" charset="0"/>
                <a:cs typeface="Arial" charset="0"/>
              </a:rPr>
              <a:t>nanoprisms</a:t>
            </a:r>
            <a:r>
              <a:rPr lang="en-US" sz="1100" dirty="0" smtClean="0">
                <a:latin typeface="Arial" charset="0"/>
                <a:ea typeface="Arial" charset="0"/>
                <a:cs typeface="Arial" charset="0"/>
              </a:rPr>
              <a:t> with encapsulated MG aptamer. </a:t>
            </a:r>
            <a:endParaRPr lang="en-US" sz="1100" dirty="0">
              <a:latin typeface="Arial" charset="0"/>
              <a:ea typeface="Arial" charset="0"/>
              <a:cs typeface="Arial" charset="0"/>
            </a:endParaRPr>
          </a:p>
        </p:txBody>
      </p:sp>
      <p:sp>
        <p:nvSpPr>
          <p:cNvPr id="4" name="Rectangle 3"/>
          <p:cNvSpPr/>
          <p:nvPr/>
        </p:nvSpPr>
        <p:spPr>
          <a:xfrm>
            <a:off x="0" y="-13216"/>
            <a:ext cx="1052532" cy="369332"/>
          </a:xfrm>
          <a:prstGeom prst="rect">
            <a:avLst/>
          </a:prstGeom>
        </p:spPr>
        <p:txBody>
          <a:bodyPr wrap="none">
            <a:spAutoFit/>
          </a:bodyPr>
          <a:lstStyle/>
          <a:p>
            <a:r>
              <a:rPr lang="en-US" b="1" dirty="0" smtClean="0"/>
              <a:t>Figure S3</a:t>
            </a:r>
            <a:endParaRPr lang="en-US" dirty="0"/>
          </a:p>
        </p:txBody>
      </p:sp>
    </p:spTree>
    <p:extLst>
      <p:ext uri="{BB962C8B-B14F-4D97-AF65-F5344CB8AC3E}">
        <p14:creationId xmlns:p14="http://schemas.microsoft.com/office/powerpoint/2010/main" val="1502303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3216"/>
            <a:ext cx="1052532" cy="369332"/>
          </a:xfrm>
          <a:prstGeom prst="rect">
            <a:avLst/>
          </a:prstGeom>
        </p:spPr>
        <p:txBody>
          <a:bodyPr wrap="none">
            <a:spAutoFit/>
          </a:bodyPr>
          <a:lstStyle/>
          <a:p>
            <a:r>
              <a:rPr lang="en-US" b="1" dirty="0" smtClean="0"/>
              <a:t>Figure S4</a:t>
            </a:r>
            <a:endParaRPr lang="en-US" dirty="0"/>
          </a:p>
        </p:txBody>
      </p:sp>
      <p:grpSp>
        <p:nvGrpSpPr>
          <p:cNvPr id="1040" name="Group 1039"/>
          <p:cNvGrpSpPr/>
          <p:nvPr/>
        </p:nvGrpSpPr>
        <p:grpSpPr>
          <a:xfrm>
            <a:off x="500672" y="243061"/>
            <a:ext cx="2619236" cy="2957339"/>
            <a:chOff x="1550258" y="1525429"/>
            <a:chExt cx="2619236" cy="2957339"/>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67804" y="3205675"/>
              <a:ext cx="607118" cy="12352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06205" y="1687931"/>
              <a:ext cx="556017" cy="1286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3" name="Rectangle 32"/>
            <p:cNvSpPr/>
            <p:nvPr/>
          </p:nvSpPr>
          <p:spPr>
            <a:xfrm>
              <a:off x="2298255" y="4236547"/>
              <a:ext cx="378630" cy="246221"/>
            </a:xfrm>
            <a:prstGeom prst="rect">
              <a:avLst/>
            </a:prstGeom>
          </p:spPr>
          <p:txBody>
            <a:bodyPr wrap="none">
              <a:spAutoFit/>
            </a:bodyPr>
            <a:lstStyle/>
            <a:p>
              <a:r>
                <a:rPr lang="en-US" sz="1000" b="1" dirty="0" smtClean="0">
                  <a:solidFill>
                    <a:schemeClr val="bg1">
                      <a:lumMod val="95000"/>
                    </a:schemeClr>
                  </a:solidFill>
                </a:rPr>
                <a:t>MG</a:t>
              </a:r>
              <a:endParaRPr lang="en-US" sz="1000" b="1" dirty="0">
                <a:solidFill>
                  <a:schemeClr val="bg1">
                    <a:lumMod val="95000"/>
                  </a:schemeClr>
                </a:solidFill>
              </a:endParaRPr>
            </a:p>
          </p:txBody>
        </p:sp>
        <p:sp>
          <p:nvSpPr>
            <p:cNvPr id="34" name="Rectangle 33"/>
            <p:cNvSpPr/>
            <p:nvPr/>
          </p:nvSpPr>
          <p:spPr>
            <a:xfrm>
              <a:off x="2327932" y="2796774"/>
              <a:ext cx="386644" cy="246221"/>
            </a:xfrm>
            <a:prstGeom prst="rect">
              <a:avLst/>
            </a:prstGeom>
          </p:spPr>
          <p:txBody>
            <a:bodyPr wrap="none">
              <a:spAutoFit/>
            </a:bodyPr>
            <a:lstStyle/>
            <a:p>
              <a:r>
                <a:rPr lang="en-US" sz="1000" b="1" dirty="0" smtClean="0"/>
                <a:t>E.B.</a:t>
              </a:r>
              <a:endParaRPr lang="en-US" sz="1000" b="1" dirty="0"/>
            </a:p>
          </p:txBody>
        </p:sp>
        <p:grpSp>
          <p:nvGrpSpPr>
            <p:cNvPr id="42" name="Group 41"/>
            <p:cNvGrpSpPr/>
            <p:nvPr/>
          </p:nvGrpSpPr>
          <p:grpSpPr>
            <a:xfrm>
              <a:off x="3186205" y="3572414"/>
              <a:ext cx="927720" cy="766325"/>
              <a:chOff x="4871373" y="3195639"/>
              <a:chExt cx="927720" cy="766325"/>
            </a:xfrm>
          </p:grpSpPr>
          <p:grpSp>
            <p:nvGrpSpPr>
              <p:cNvPr id="43" name="Group 256"/>
              <p:cNvGrpSpPr/>
              <p:nvPr/>
            </p:nvGrpSpPr>
            <p:grpSpPr>
              <a:xfrm rot="2922450">
                <a:off x="5194435" y="3789645"/>
                <a:ext cx="295074" cy="49563"/>
                <a:chOff x="381000" y="3426619"/>
                <a:chExt cx="1235867" cy="190023"/>
              </a:xfrm>
            </p:grpSpPr>
            <p:pic>
              <p:nvPicPr>
                <p:cNvPr id="100"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01"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pic>
            <p:nvPicPr>
              <p:cNvPr id="44" name="Picture 16"/>
              <p:cNvPicPr>
                <a:picLocks noChangeAspect="1" noChangeArrowheads="1"/>
              </p:cNvPicPr>
              <p:nvPr/>
            </p:nvPicPr>
            <p:blipFill>
              <a:blip r:embed="rId5" cstate="print"/>
              <a:srcRect/>
              <a:stretch>
                <a:fillRect/>
              </a:stretch>
            </p:blipFill>
            <p:spPr bwMode="auto">
              <a:xfrm rot="18739988">
                <a:off x="5204482" y="3688203"/>
                <a:ext cx="63035" cy="48173"/>
              </a:xfrm>
              <a:prstGeom prst="rect">
                <a:avLst/>
              </a:prstGeom>
              <a:noFill/>
              <a:ln w="9525">
                <a:noFill/>
                <a:miter lim="800000"/>
                <a:headEnd/>
                <a:tailEnd/>
              </a:ln>
              <a:effectLst/>
            </p:spPr>
          </p:pic>
          <p:pic>
            <p:nvPicPr>
              <p:cNvPr id="45" name="Picture 16"/>
              <p:cNvPicPr>
                <a:picLocks noChangeAspect="1" noChangeArrowheads="1"/>
              </p:cNvPicPr>
              <p:nvPr/>
            </p:nvPicPr>
            <p:blipFill>
              <a:blip r:embed="rId5" cstate="print"/>
              <a:srcRect/>
              <a:stretch>
                <a:fillRect/>
              </a:stretch>
            </p:blipFill>
            <p:spPr bwMode="auto">
              <a:xfrm rot="840877">
                <a:off x="5381368" y="3611671"/>
                <a:ext cx="64651" cy="46969"/>
              </a:xfrm>
              <a:prstGeom prst="rect">
                <a:avLst/>
              </a:prstGeom>
              <a:noFill/>
              <a:ln w="9525">
                <a:noFill/>
                <a:miter lim="800000"/>
                <a:headEnd/>
                <a:tailEnd/>
              </a:ln>
              <a:effectLst/>
            </p:spPr>
          </p:pic>
          <p:pic>
            <p:nvPicPr>
              <p:cNvPr id="46" name="Picture 16"/>
              <p:cNvPicPr>
                <a:picLocks noChangeAspect="1" noChangeArrowheads="1"/>
              </p:cNvPicPr>
              <p:nvPr/>
            </p:nvPicPr>
            <p:blipFill>
              <a:blip r:embed="rId5" cstate="print"/>
              <a:srcRect/>
              <a:stretch>
                <a:fillRect/>
              </a:stretch>
            </p:blipFill>
            <p:spPr bwMode="auto">
              <a:xfrm rot="14271934">
                <a:off x="5256546" y="3802711"/>
                <a:ext cx="63035" cy="48173"/>
              </a:xfrm>
              <a:prstGeom prst="rect">
                <a:avLst/>
              </a:prstGeom>
              <a:noFill/>
              <a:ln w="9525">
                <a:noFill/>
                <a:miter lim="800000"/>
                <a:headEnd/>
                <a:tailEnd/>
              </a:ln>
              <a:effectLst/>
            </p:spPr>
          </p:pic>
          <p:grpSp>
            <p:nvGrpSpPr>
              <p:cNvPr id="47" name="Group 281"/>
              <p:cNvGrpSpPr/>
              <p:nvPr/>
            </p:nvGrpSpPr>
            <p:grpSpPr>
              <a:xfrm rot="1316674">
                <a:off x="5504019" y="3875246"/>
                <a:ext cx="295074" cy="49563"/>
                <a:chOff x="304800" y="3726657"/>
                <a:chExt cx="1235867" cy="190023"/>
              </a:xfrm>
            </p:grpSpPr>
            <p:pic>
              <p:nvPicPr>
                <p:cNvPr id="98"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99"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48" name="Group 277"/>
              <p:cNvGrpSpPr/>
              <p:nvPr/>
            </p:nvGrpSpPr>
            <p:grpSpPr>
              <a:xfrm>
                <a:off x="4953000" y="3429000"/>
                <a:ext cx="295074" cy="324000"/>
                <a:chOff x="2076450" y="3317518"/>
                <a:chExt cx="1235867" cy="1242216"/>
              </a:xfrm>
            </p:grpSpPr>
            <p:grpSp>
              <p:nvGrpSpPr>
                <p:cNvPr id="89" name="Group 264"/>
                <p:cNvGrpSpPr/>
                <p:nvPr/>
              </p:nvGrpSpPr>
              <p:grpSpPr>
                <a:xfrm>
                  <a:off x="2076450" y="4349750"/>
                  <a:ext cx="1235867" cy="190023"/>
                  <a:chOff x="381000" y="3426619"/>
                  <a:chExt cx="1235867" cy="190023"/>
                </a:xfrm>
              </p:grpSpPr>
              <p:pic>
                <p:nvPicPr>
                  <p:cNvPr id="96"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97"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90" name="Group 267"/>
                <p:cNvGrpSpPr/>
                <p:nvPr/>
              </p:nvGrpSpPr>
              <p:grpSpPr>
                <a:xfrm rot="3600000">
                  <a:off x="2427616" y="3846790"/>
                  <a:ext cx="1235866" cy="190022"/>
                  <a:chOff x="392849" y="3418795"/>
                  <a:chExt cx="1235866" cy="190022"/>
                </a:xfrm>
              </p:grpSpPr>
              <p:pic>
                <p:nvPicPr>
                  <p:cNvPr id="94" name="Picture 5"/>
                  <p:cNvPicPr preferRelativeResize="0">
                    <a:picLocks noChangeArrowheads="1"/>
                  </p:cNvPicPr>
                  <p:nvPr/>
                </p:nvPicPr>
                <p:blipFill>
                  <a:blip r:embed="rId4"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95" name="Picture 5"/>
                  <p:cNvPicPr preferRelativeResize="0">
                    <a:picLocks noChangeArrowheads="1"/>
                  </p:cNvPicPr>
                  <p:nvPr/>
                </p:nvPicPr>
                <p:blipFill>
                  <a:blip r:embed="rId4"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91" name="Group 270"/>
                <p:cNvGrpSpPr/>
                <p:nvPr/>
              </p:nvGrpSpPr>
              <p:grpSpPr>
                <a:xfrm rot="-3600000">
                  <a:off x="1830715" y="3840440"/>
                  <a:ext cx="1235867" cy="190023"/>
                  <a:chOff x="381000" y="3426619"/>
                  <a:chExt cx="1235867" cy="190023"/>
                </a:xfrm>
              </p:grpSpPr>
              <p:pic>
                <p:nvPicPr>
                  <p:cNvPr id="92"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93"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49" name="Group 284"/>
              <p:cNvGrpSpPr/>
              <p:nvPr/>
            </p:nvGrpSpPr>
            <p:grpSpPr>
              <a:xfrm rot="7709101">
                <a:off x="4748616" y="3778648"/>
                <a:ext cx="295075" cy="49562"/>
                <a:chOff x="381000" y="3426619"/>
                <a:chExt cx="1235867" cy="190023"/>
              </a:xfrm>
            </p:grpSpPr>
            <p:pic>
              <p:nvPicPr>
                <p:cNvPr id="87"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88"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50" name="Group 273"/>
              <p:cNvGrpSpPr/>
              <p:nvPr/>
            </p:nvGrpSpPr>
            <p:grpSpPr>
              <a:xfrm rot="8429818">
                <a:off x="5008063" y="3907285"/>
                <a:ext cx="295075" cy="49562"/>
                <a:chOff x="304800" y="3726657"/>
                <a:chExt cx="1235867" cy="190023"/>
              </a:xfrm>
            </p:grpSpPr>
            <p:pic>
              <p:nvPicPr>
                <p:cNvPr id="85"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86"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51" name="Group 287"/>
              <p:cNvGrpSpPr/>
              <p:nvPr/>
            </p:nvGrpSpPr>
            <p:grpSpPr>
              <a:xfrm rot="5400000">
                <a:off x="4958834" y="3318394"/>
                <a:ext cx="295074" cy="49563"/>
                <a:chOff x="381000" y="3426619"/>
                <a:chExt cx="1235867" cy="190023"/>
              </a:xfrm>
            </p:grpSpPr>
            <p:pic>
              <p:nvPicPr>
                <p:cNvPr id="83"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84"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52" name="Group 278"/>
              <p:cNvGrpSpPr/>
              <p:nvPr/>
            </p:nvGrpSpPr>
            <p:grpSpPr>
              <a:xfrm rot="4851149">
                <a:off x="5241809" y="3477323"/>
                <a:ext cx="295074" cy="49563"/>
                <a:chOff x="304800" y="3726657"/>
                <a:chExt cx="1235867" cy="190023"/>
              </a:xfrm>
            </p:grpSpPr>
            <p:pic>
              <p:nvPicPr>
                <p:cNvPr id="81"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82"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53" name="Group 345"/>
              <p:cNvGrpSpPr/>
              <p:nvPr/>
            </p:nvGrpSpPr>
            <p:grpSpPr>
              <a:xfrm>
                <a:off x="5285635" y="3832726"/>
                <a:ext cx="228089" cy="49896"/>
                <a:chOff x="3124200" y="5101592"/>
                <a:chExt cx="641701" cy="140968"/>
              </a:xfrm>
            </p:grpSpPr>
            <p:pic>
              <p:nvPicPr>
                <p:cNvPr id="79"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80"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grpSp>
            <p:nvGrpSpPr>
              <p:cNvPr id="54" name="Group 346"/>
              <p:cNvGrpSpPr/>
              <p:nvPr/>
            </p:nvGrpSpPr>
            <p:grpSpPr>
              <a:xfrm rot="3600000">
                <a:off x="5370133" y="3707784"/>
                <a:ext cx="227132" cy="50106"/>
                <a:chOff x="3124200" y="5101592"/>
                <a:chExt cx="641701" cy="140968"/>
              </a:xfrm>
            </p:grpSpPr>
            <p:pic>
              <p:nvPicPr>
                <p:cNvPr id="77"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78"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grpSp>
            <p:nvGrpSpPr>
              <p:cNvPr id="55" name="Group 352"/>
              <p:cNvGrpSpPr/>
              <p:nvPr/>
            </p:nvGrpSpPr>
            <p:grpSpPr>
              <a:xfrm>
                <a:off x="4991087" y="3698712"/>
                <a:ext cx="228089" cy="49896"/>
                <a:chOff x="3124200" y="5101592"/>
                <a:chExt cx="641701" cy="140968"/>
              </a:xfrm>
            </p:grpSpPr>
            <p:pic>
              <p:nvPicPr>
                <p:cNvPr id="75"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76"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pic>
            <p:nvPicPr>
              <p:cNvPr id="56" name="Picture 7"/>
              <p:cNvPicPr preferRelativeResize="0">
                <a:picLocks noChangeArrowheads="1"/>
              </p:cNvPicPr>
              <p:nvPr/>
            </p:nvPicPr>
            <p:blipFill>
              <a:blip r:embed="rId7" cstate="print"/>
              <a:srcRect/>
              <a:stretch>
                <a:fillRect/>
              </a:stretch>
            </p:blipFill>
            <p:spPr bwMode="auto">
              <a:xfrm rot="3600000">
                <a:off x="5093271" y="3542295"/>
                <a:ext cx="152117" cy="48753"/>
              </a:xfrm>
              <a:prstGeom prst="rect">
                <a:avLst/>
              </a:prstGeom>
              <a:noFill/>
              <a:ln w="9525">
                <a:noFill/>
                <a:miter lim="800000"/>
                <a:headEnd/>
                <a:tailEnd/>
              </a:ln>
              <a:effectLst/>
            </p:spPr>
          </p:pic>
          <p:grpSp>
            <p:nvGrpSpPr>
              <p:cNvPr id="57" name="Group 358"/>
              <p:cNvGrpSpPr/>
              <p:nvPr/>
            </p:nvGrpSpPr>
            <p:grpSpPr>
              <a:xfrm rot="18000000">
                <a:off x="4925770" y="3570400"/>
                <a:ext cx="227132" cy="50106"/>
                <a:chOff x="3124200" y="5101592"/>
                <a:chExt cx="641701" cy="140968"/>
              </a:xfrm>
            </p:grpSpPr>
            <p:pic>
              <p:nvPicPr>
                <p:cNvPr id="73"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74"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grpSp>
            <p:nvGrpSpPr>
              <p:cNvPr id="58" name="Group 521"/>
              <p:cNvGrpSpPr/>
              <p:nvPr/>
            </p:nvGrpSpPr>
            <p:grpSpPr>
              <a:xfrm rot="20930489">
                <a:off x="5184443" y="3623809"/>
                <a:ext cx="194026" cy="66767"/>
                <a:chOff x="1495428" y="4829172"/>
                <a:chExt cx="315292" cy="111279"/>
              </a:xfrm>
            </p:grpSpPr>
            <p:pic>
              <p:nvPicPr>
                <p:cNvPr id="71" name="Picture 7"/>
                <p:cNvPicPr preferRelativeResize="0">
                  <a:picLocks noChangeArrowheads="1"/>
                </p:cNvPicPr>
                <p:nvPr/>
              </p:nvPicPr>
              <p:blipFill>
                <a:blip r:embed="rId7" cstate="print"/>
                <a:srcRect/>
                <a:stretch>
                  <a:fillRect/>
                </a:stretch>
              </p:blipFill>
              <p:spPr bwMode="auto">
                <a:xfrm rot="1800000">
                  <a:off x="1495428" y="4829172"/>
                  <a:ext cx="253529" cy="79224"/>
                </a:xfrm>
                <a:prstGeom prst="rect">
                  <a:avLst/>
                </a:prstGeom>
                <a:noFill/>
                <a:ln w="9525">
                  <a:noFill/>
                  <a:miter lim="800000"/>
                  <a:headEnd/>
                  <a:tailEnd/>
                </a:ln>
                <a:effectLst/>
              </p:spPr>
            </p:pic>
            <p:pic>
              <p:nvPicPr>
                <p:cNvPr id="72" name="Picture 7"/>
                <p:cNvPicPr preferRelativeResize="0">
                  <a:picLocks noChangeArrowheads="1"/>
                </p:cNvPicPr>
                <p:nvPr/>
              </p:nvPicPr>
              <p:blipFill>
                <a:blip r:embed="rId7" cstate="print"/>
                <a:srcRect/>
                <a:stretch>
                  <a:fillRect/>
                </a:stretch>
              </p:blipFill>
              <p:spPr bwMode="auto">
                <a:xfrm rot="1800000">
                  <a:off x="1557191" y="4861227"/>
                  <a:ext cx="253529" cy="79224"/>
                </a:xfrm>
                <a:prstGeom prst="rect">
                  <a:avLst/>
                </a:prstGeom>
                <a:noFill/>
                <a:ln w="9525">
                  <a:noFill/>
                  <a:miter lim="800000"/>
                  <a:headEnd/>
                  <a:tailEnd/>
                </a:ln>
                <a:effectLst/>
              </p:spPr>
            </p:pic>
          </p:grpSp>
          <p:grpSp>
            <p:nvGrpSpPr>
              <p:cNvPr id="59" name="Group 255"/>
              <p:cNvGrpSpPr/>
              <p:nvPr/>
            </p:nvGrpSpPr>
            <p:grpSpPr>
              <a:xfrm>
                <a:off x="5250934" y="3833087"/>
                <a:ext cx="295074" cy="49562"/>
                <a:chOff x="304800" y="3726657"/>
                <a:chExt cx="1235867" cy="190023"/>
              </a:xfrm>
            </p:grpSpPr>
            <p:pic>
              <p:nvPicPr>
                <p:cNvPr id="69"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70"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60" name="Group 257"/>
              <p:cNvGrpSpPr/>
              <p:nvPr/>
            </p:nvGrpSpPr>
            <p:grpSpPr>
              <a:xfrm rot="3600000">
                <a:off x="5318110" y="3702343"/>
                <a:ext cx="322344" cy="45370"/>
                <a:chOff x="304800" y="3726657"/>
                <a:chExt cx="1235867" cy="190023"/>
              </a:xfrm>
            </p:grpSpPr>
            <p:pic>
              <p:nvPicPr>
                <p:cNvPr id="67"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68"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pic>
            <p:nvPicPr>
              <p:cNvPr id="61" name="Picture 4"/>
              <p:cNvPicPr preferRelativeResize="0">
                <a:picLocks noChangeArrowheads="1"/>
              </p:cNvPicPr>
              <p:nvPr/>
            </p:nvPicPr>
            <p:blipFill>
              <a:blip r:embed="rId6" cstate="print"/>
              <a:srcRect/>
              <a:stretch>
                <a:fillRect/>
              </a:stretch>
            </p:blipFill>
            <p:spPr bwMode="auto">
              <a:xfrm rot="18000000">
                <a:off x="5284395" y="3632976"/>
                <a:ext cx="166948" cy="43665"/>
              </a:xfrm>
              <a:prstGeom prst="rect">
                <a:avLst/>
              </a:prstGeom>
              <a:noFill/>
              <a:ln w="9525">
                <a:noFill/>
                <a:miter lim="800000"/>
                <a:headEnd/>
                <a:tailEnd/>
              </a:ln>
              <a:effectLst/>
            </p:spPr>
          </p:pic>
          <p:pic>
            <p:nvPicPr>
              <p:cNvPr id="62" name="Picture 4"/>
              <p:cNvPicPr preferRelativeResize="0">
                <a:picLocks noChangeArrowheads="1"/>
              </p:cNvPicPr>
              <p:nvPr/>
            </p:nvPicPr>
            <p:blipFill>
              <a:blip r:embed="rId6" cstate="print"/>
              <a:srcRect/>
              <a:stretch>
                <a:fillRect/>
              </a:stretch>
            </p:blipFill>
            <p:spPr bwMode="auto">
              <a:xfrm rot="18000000">
                <a:off x="5212670" y="3770900"/>
                <a:ext cx="166948" cy="43665"/>
              </a:xfrm>
              <a:prstGeom prst="rect">
                <a:avLst/>
              </a:prstGeom>
              <a:noFill/>
              <a:ln w="9525">
                <a:noFill/>
                <a:miter lim="800000"/>
                <a:headEnd/>
                <a:tailEnd/>
              </a:ln>
              <a:effectLst/>
            </p:spPr>
          </p:pic>
          <p:pic>
            <p:nvPicPr>
              <p:cNvPr id="63" name="Picture 7"/>
              <p:cNvPicPr preferRelativeResize="0">
                <a:picLocks noChangeArrowheads="1"/>
              </p:cNvPicPr>
              <p:nvPr/>
            </p:nvPicPr>
            <p:blipFill>
              <a:blip r:embed="rId7" cstate="print"/>
              <a:srcRect/>
              <a:stretch>
                <a:fillRect/>
              </a:stretch>
            </p:blipFill>
            <p:spPr bwMode="auto">
              <a:xfrm rot="18000000">
                <a:off x="5238924" y="3726695"/>
                <a:ext cx="152117" cy="48753"/>
              </a:xfrm>
              <a:prstGeom prst="rect">
                <a:avLst/>
              </a:prstGeom>
              <a:noFill/>
              <a:ln w="9525">
                <a:noFill/>
                <a:miter lim="800000"/>
                <a:headEnd/>
                <a:tailEnd/>
              </a:ln>
              <a:effectLst/>
            </p:spPr>
          </p:pic>
          <p:pic>
            <p:nvPicPr>
              <p:cNvPr id="64" name="Picture 16"/>
              <p:cNvPicPr>
                <a:picLocks noChangeAspect="1" noChangeArrowheads="1"/>
              </p:cNvPicPr>
              <p:nvPr/>
            </p:nvPicPr>
            <p:blipFill>
              <a:blip r:embed="rId5" cstate="print"/>
              <a:srcRect/>
              <a:stretch>
                <a:fillRect/>
              </a:stretch>
            </p:blipFill>
            <p:spPr bwMode="auto">
              <a:xfrm rot="7299253">
                <a:off x="5347898" y="3621930"/>
                <a:ext cx="63035" cy="48173"/>
              </a:xfrm>
              <a:prstGeom prst="rect">
                <a:avLst/>
              </a:prstGeom>
              <a:noFill/>
              <a:ln w="9525">
                <a:noFill/>
                <a:miter lim="800000"/>
                <a:headEnd/>
                <a:tailEnd/>
              </a:ln>
              <a:effectLst/>
            </p:spPr>
          </p:pic>
          <p:pic>
            <p:nvPicPr>
              <p:cNvPr id="65" name="Picture 16"/>
              <p:cNvPicPr>
                <a:picLocks noChangeAspect="1" noChangeArrowheads="1"/>
              </p:cNvPicPr>
              <p:nvPr/>
            </p:nvPicPr>
            <p:blipFill>
              <a:blip r:embed="rId5" cstate="print"/>
              <a:srcRect/>
              <a:stretch>
                <a:fillRect/>
              </a:stretch>
            </p:blipFill>
            <p:spPr bwMode="auto">
              <a:xfrm rot="13681119">
                <a:off x="4961016" y="3674076"/>
                <a:ext cx="63035" cy="48173"/>
              </a:xfrm>
              <a:prstGeom prst="rect">
                <a:avLst/>
              </a:prstGeom>
              <a:noFill/>
              <a:ln w="9525">
                <a:noFill/>
                <a:miter lim="800000"/>
                <a:headEnd/>
                <a:tailEnd/>
              </a:ln>
              <a:effectLst/>
            </p:spPr>
          </p:pic>
          <p:sp>
            <p:nvSpPr>
              <p:cNvPr id="66" name="Explosion 1 65"/>
              <p:cNvSpPr/>
              <p:nvPr/>
            </p:nvSpPr>
            <p:spPr>
              <a:xfrm>
                <a:off x="5119688" y="3543296"/>
                <a:ext cx="204785" cy="257178"/>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101"/>
            <p:cNvGrpSpPr/>
            <p:nvPr/>
          </p:nvGrpSpPr>
          <p:grpSpPr>
            <a:xfrm>
              <a:off x="3102694" y="2806407"/>
              <a:ext cx="1066800" cy="579120"/>
              <a:chOff x="5334000" y="3200400"/>
              <a:chExt cx="1066800" cy="579120"/>
            </a:xfrm>
          </p:grpSpPr>
          <p:grpSp>
            <p:nvGrpSpPr>
              <p:cNvPr id="103" name="Group 102"/>
              <p:cNvGrpSpPr/>
              <p:nvPr/>
            </p:nvGrpSpPr>
            <p:grpSpPr>
              <a:xfrm>
                <a:off x="5334000" y="3200400"/>
                <a:ext cx="559224" cy="350520"/>
                <a:chOff x="5848350" y="3019425"/>
                <a:chExt cx="559224" cy="350520"/>
              </a:xfrm>
            </p:grpSpPr>
            <p:grpSp>
              <p:nvGrpSpPr>
                <p:cNvPr id="156" name="Group 155"/>
                <p:cNvGrpSpPr/>
                <p:nvPr/>
              </p:nvGrpSpPr>
              <p:grpSpPr>
                <a:xfrm>
                  <a:off x="5848350" y="3019425"/>
                  <a:ext cx="533400" cy="350520"/>
                  <a:chOff x="3429017" y="4495791"/>
                  <a:chExt cx="809629" cy="561974"/>
                </a:xfrm>
              </p:grpSpPr>
              <p:pic>
                <p:nvPicPr>
                  <p:cNvPr id="158" name="Picture 16"/>
                  <p:cNvPicPr>
                    <a:picLocks noChangeAspect="1" noChangeArrowheads="1"/>
                  </p:cNvPicPr>
                  <p:nvPr/>
                </p:nvPicPr>
                <p:blipFill>
                  <a:blip r:embed="rId5" cstate="print"/>
                  <a:srcRect/>
                  <a:stretch>
                    <a:fillRect/>
                  </a:stretch>
                </p:blipFill>
                <p:spPr bwMode="auto">
                  <a:xfrm rot="840877">
                    <a:off x="3997945" y="4720325"/>
                    <a:ext cx="85863" cy="57733"/>
                  </a:xfrm>
                  <a:prstGeom prst="rect">
                    <a:avLst/>
                  </a:prstGeom>
                  <a:noFill/>
                  <a:ln w="9525">
                    <a:noFill/>
                    <a:miter lim="800000"/>
                    <a:headEnd/>
                    <a:tailEnd/>
                  </a:ln>
                  <a:effectLst/>
                </p:spPr>
              </p:pic>
              <p:pic>
                <p:nvPicPr>
                  <p:cNvPr id="159" name="Picture 16"/>
                  <p:cNvPicPr>
                    <a:picLocks noChangeAspect="1" noChangeArrowheads="1"/>
                  </p:cNvPicPr>
                  <p:nvPr/>
                </p:nvPicPr>
                <p:blipFill>
                  <a:blip r:embed="rId5" cstate="print"/>
                  <a:srcRect/>
                  <a:stretch>
                    <a:fillRect/>
                  </a:stretch>
                </p:blipFill>
                <p:spPr bwMode="auto">
                  <a:xfrm rot="14271934">
                    <a:off x="3835284" y="4952762"/>
                    <a:ext cx="77480" cy="63980"/>
                  </a:xfrm>
                  <a:prstGeom prst="rect">
                    <a:avLst/>
                  </a:prstGeom>
                  <a:noFill/>
                  <a:ln w="9525">
                    <a:noFill/>
                    <a:miter lim="800000"/>
                    <a:headEnd/>
                    <a:tailEnd/>
                  </a:ln>
                  <a:effectLst/>
                </p:spPr>
              </p:pic>
              <p:grpSp>
                <p:nvGrpSpPr>
                  <p:cNvPr id="160" name="Group 531"/>
                  <p:cNvGrpSpPr/>
                  <p:nvPr/>
                </p:nvGrpSpPr>
                <p:grpSpPr>
                  <a:xfrm>
                    <a:off x="3429017" y="4495791"/>
                    <a:ext cx="809629" cy="561974"/>
                    <a:chOff x="1905000" y="4495800"/>
                    <a:chExt cx="990600" cy="762000"/>
                  </a:xfrm>
                </p:grpSpPr>
                <p:grpSp>
                  <p:nvGrpSpPr>
                    <p:cNvPr id="162" name="Group 314"/>
                    <p:cNvGrpSpPr/>
                    <p:nvPr/>
                  </p:nvGrpSpPr>
                  <p:grpSpPr>
                    <a:xfrm>
                      <a:off x="2349530" y="5035224"/>
                      <a:ext cx="546070" cy="115503"/>
                      <a:chOff x="1820488" y="3261275"/>
                      <a:chExt cx="945416" cy="195794"/>
                    </a:xfrm>
                  </p:grpSpPr>
                  <p:grpSp>
                    <p:nvGrpSpPr>
                      <p:cNvPr id="203" name="Group 256"/>
                      <p:cNvGrpSpPr/>
                      <p:nvPr/>
                    </p:nvGrpSpPr>
                    <p:grpSpPr>
                      <a:xfrm rot="1320000">
                        <a:off x="1820488" y="3261275"/>
                        <a:ext cx="830156" cy="140026"/>
                        <a:chOff x="381000" y="3426619"/>
                        <a:chExt cx="1235867" cy="190023"/>
                      </a:xfrm>
                    </p:grpSpPr>
                    <p:pic>
                      <p:nvPicPr>
                        <p:cNvPr id="207"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208"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204" name="Group 281"/>
                      <p:cNvGrpSpPr/>
                      <p:nvPr/>
                    </p:nvGrpSpPr>
                    <p:grpSpPr>
                      <a:xfrm rot="1316674">
                        <a:off x="1935748" y="3317043"/>
                        <a:ext cx="830156" cy="140026"/>
                        <a:chOff x="304800" y="3726657"/>
                        <a:chExt cx="1235867" cy="190023"/>
                      </a:xfrm>
                    </p:grpSpPr>
                    <p:pic>
                      <p:nvPicPr>
                        <p:cNvPr id="205"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206"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63" name="Group 277"/>
                    <p:cNvGrpSpPr/>
                    <p:nvPr/>
                  </p:nvGrpSpPr>
                  <p:grpSpPr>
                    <a:xfrm>
                      <a:off x="1905000" y="4495800"/>
                      <a:ext cx="479496" cy="540000"/>
                      <a:chOff x="2076450" y="3317518"/>
                      <a:chExt cx="1235867" cy="1242216"/>
                    </a:xfrm>
                  </p:grpSpPr>
                  <p:grpSp>
                    <p:nvGrpSpPr>
                      <p:cNvPr id="194" name="Group 264"/>
                      <p:cNvGrpSpPr/>
                      <p:nvPr/>
                    </p:nvGrpSpPr>
                    <p:grpSpPr>
                      <a:xfrm>
                        <a:off x="2076450" y="4349750"/>
                        <a:ext cx="1235867" cy="190023"/>
                        <a:chOff x="381000" y="3426619"/>
                        <a:chExt cx="1235867" cy="190023"/>
                      </a:xfrm>
                    </p:grpSpPr>
                    <p:pic>
                      <p:nvPicPr>
                        <p:cNvPr id="201"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202"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95" name="Group 267"/>
                      <p:cNvGrpSpPr/>
                      <p:nvPr/>
                    </p:nvGrpSpPr>
                    <p:grpSpPr>
                      <a:xfrm rot="3600000">
                        <a:off x="2427616" y="3846790"/>
                        <a:ext cx="1235866" cy="190022"/>
                        <a:chOff x="392849" y="3418795"/>
                        <a:chExt cx="1235866" cy="190022"/>
                      </a:xfrm>
                    </p:grpSpPr>
                    <p:pic>
                      <p:nvPicPr>
                        <p:cNvPr id="199" name="Picture 5"/>
                        <p:cNvPicPr preferRelativeResize="0">
                          <a:picLocks noChangeArrowheads="1"/>
                        </p:cNvPicPr>
                        <p:nvPr/>
                      </p:nvPicPr>
                      <p:blipFill>
                        <a:blip r:embed="rId4" cstate="print"/>
                        <a:srcRect/>
                        <a:stretch>
                          <a:fillRect/>
                        </a:stretch>
                      </p:blipFill>
                      <p:spPr bwMode="auto">
                        <a:xfrm>
                          <a:off x="988635" y="3418795"/>
                          <a:ext cx="640080" cy="182880"/>
                        </a:xfrm>
                        <a:prstGeom prst="rect">
                          <a:avLst/>
                        </a:prstGeom>
                        <a:noFill/>
                        <a:ln w="9525">
                          <a:noFill/>
                          <a:miter lim="800000"/>
                          <a:headEnd/>
                          <a:tailEnd/>
                        </a:ln>
                        <a:effectLst/>
                      </p:spPr>
                    </p:pic>
                    <p:pic>
                      <p:nvPicPr>
                        <p:cNvPr id="200" name="Picture 5"/>
                        <p:cNvPicPr preferRelativeResize="0">
                          <a:picLocks noChangeArrowheads="1"/>
                        </p:cNvPicPr>
                        <p:nvPr/>
                      </p:nvPicPr>
                      <p:blipFill>
                        <a:blip r:embed="rId4" cstate="print"/>
                        <a:srcRect/>
                        <a:stretch>
                          <a:fillRect/>
                        </a:stretch>
                      </p:blipFill>
                      <p:spPr bwMode="auto">
                        <a:xfrm>
                          <a:off x="392849" y="3425937"/>
                          <a:ext cx="640080" cy="182880"/>
                        </a:xfrm>
                        <a:prstGeom prst="rect">
                          <a:avLst/>
                        </a:prstGeom>
                        <a:noFill/>
                        <a:ln w="9525">
                          <a:noFill/>
                          <a:miter lim="800000"/>
                          <a:headEnd/>
                          <a:tailEnd/>
                        </a:ln>
                        <a:effectLst/>
                      </p:spPr>
                    </p:pic>
                  </p:grpSp>
                  <p:grpSp>
                    <p:nvGrpSpPr>
                      <p:cNvPr id="196" name="Group 270"/>
                      <p:cNvGrpSpPr/>
                      <p:nvPr/>
                    </p:nvGrpSpPr>
                    <p:grpSpPr>
                      <a:xfrm rot="-3600000">
                        <a:off x="1830715" y="3840440"/>
                        <a:ext cx="1235867" cy="190023"/>
                        <a:chOff x="381000" y="3426619"/>
                        <a:chExt cx="1235867" cy="190023"/>
                      </a:xfrm>
                    </p:grpSpPr>
                    <p:pic>
                      <p:nvPicPr>
                        <p:cNvPr id="197"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98"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164" name="Group 316"/>
                    <p:cNvGrpSpPr/>
                    <p:nvPr/>
                  </p:nvGrpSpPr>
                  <p:grpSpPr>
                    <a:xfrm>
                      <a:off x="1905000" y="5035224"/>
                      <a:ext cx="526360" cy="104462"/>
                      <a:chOff x="1393947" y="3953804"/>
                      <a:chExt cx="911292" cy="177078"/>
                    </a:xfrm>
                  </p:grpSpPr>
                  <p:grpSp>
                    <p:nvGrpSpPr>
                      <p:cNvPr id="188" name="Group 284"/>
                      <p:cNvGrpSpPr/>
                      <p:nvPr/>
                    </p:nvGrpSpPr>
                    <p:grpSpPr>
                      <a:xfrm rot="1320000">
                        <a:off x="1393947" y="3953804"/>
                        <a:ext cx="830156" cy="140026"/>
                        <a:chOff x="381000" y="3426619"/>
                        <a:chExt cx="1235867" cy="190023"/>
                      </a:xfrm>
                    </p:grpSpPr>
                    <p:pic>
                      <p:nvPicPr>
                        <p:cNvPr id="192"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93"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89" name="Group 273"/>
                      <p:cNvGrpSpPr/>
                      <p:nvPr/>
                    </p:nvGrpSpPr>
                    <p:grpSpPr>
                      <a:xfrm rot="1316674">
                        <a:off x="1475083" y="3990856"/>
                        <a:ext cx="830156" cy="140026"/>
                        <a:chOff x="304800" y="3726657"/>
                        <a:chExt cx="1235867" cy="190023"/>
                      </a:xfrm>
                    </p:grpSpPr>
                    <p:pic>
                      <p:nvPicPr>
                        <p:cNvPr id="190"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91"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65" name="Group 315"/>
                    <p:cNvGrpSpPr/>
                    <p:nvPr/>
                  </p:nvGrpSpPr>
                  <p:grpSpPr>
                    <a:xfrm>
                      <a:off x="2129466" y="4603685"/>
                      <a:ext cx="532921" cy="111787"/>
                      <a:chOff x="2201548" y="3941387"/>
                      <a:chExt cx="922652" cy="189494"/>
                    </a:xfrm>
                  </p:grpSpPr>
                  <p:grpSp>
                    <p:nvGrpSpPr>
                      <p:cNvPr id="182" name="Group 287"/>
                      <p:cNvGrpSpPr/>
                      <p:nvPr/>
                    </p:nvGrpSpPr>
                    <p:grpSpPr>
                      <a:xfrm rot="1320000">
                        <a:off x="2201548" y="3941387"/>
                        <a:ext cx="830156" cy="140026"/>
                        <a:chOff x="381000" y="3426619"/>
                        <a:chExt cx="1235867" cy="190023"/>
                      </a:xfrm>
                    </p:grpSpPr>
                    <p:pic>
                      <p:nvPicPr>
                        <p:cNvPr id="186"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87"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83" name="Group 278"/>
                      <p:cNvGrpSpPr/>
                      <p:nvPr/>
                    </p:nvGrpSpPr>
                    <p:grpSpPr>
                      <a:xfrm rot="1316674">
                        <a:off x="2294044" y="3990855"/>
                        <a:ext cx="830156" cy="140026"/>
                        <a:chOff x="304800" y="3726657"/>
                        <a:chExt cx="1235867" cy="190023"/>
                      </a:xfrm>
                    </p:grpSpPr>
                    <p:pic>
                      <p:nvPicPr>
                        <p:cNvPr id="184"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85"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66" name="Group 345"/>
                    <p:cNvGrpSpPr/>
                    <p:nvPr/>
                  </p:nvGrpSpPr>
                  <p:grpSpPr>
                    <a:xfrm>
                      <a:off x="2445532" y="5168676"/>
                      <a:ext cx="370645" cy="83160"/>
                      <a:chOff x="3124200" y="5101592"/>
                      <a:chExt cx="641701" cy="140968"/>
                    </a:xfrm>
                  </p:grpSpPr>
                  <p:pic>
                    <p:nvPicPr>
                      <p:cNvPr id="180"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181"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grpSp>
                  <p:nvGrpSpPr>
                    <p:cNvPr id="167" name="Group 346"/>
                    <p:cNvGrpSpPr/>
                    <p:nvPr/>
                  </p:nvGrpSpPr>
                  <p:grpSpPr>
                    <a:xfrm rot="3600000">
                      <a:off x="2578109" y="4961484"/>
                      <a:ext cx="378553" cy="81423"/>
                      <a:chOff x="3124200" y="5101592"/>
                      <a:chExt cx="641701" cy="140968"/>
                    </a:xfrm>
                  </p:grpSpPr>
                  <p:pic>
                    <p:nvPicPr>
                      <p:cNvPr id="178"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179"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pic>
                  <p:nvPicPr>
                    <p:cNvPr id="168" name="Picture 7"/>
                    <p:cNvPicPr preferRelativeResize="0">
                      <a:picLocks noChangeArrowheads="1"/>
                    </p:cNvPicPr>
                    <p:nvPr/>
                  </p:nvPicPr>
                  <p:blipFill>
                    <a:blip r:embed="rId7" cstate="print"/>
                    <a:srcRect/>
                    <a:stretch>
                      <a:fillRect/>
                    </a:stretch>
                  </p:blipFill>
                  <p:spPr bwMode="auto">
                    <a:xfrm rot="1130489">
                      <a:off x="2495447" y="4969863"/>
                      <a:ext cx="253530" cy="79224"/>
                    </a:xfrm>
                    <a:prstGeom prst="rect">
                      <a:avLst/>
                    </a:prstGeom>
                    <a:noFill/>
                    <a:ln w="9525">
                      <a:noFill/>
                      <a:miter lim="800000"/>
                      <a:headEnd/>
                      <a:tailEnd/>
                    </a:ln>
                    <a:effectLst/>
                  </p:spPr>
                </p:pic>
                <p:grpSp>
                  <p:nvGrpSpPr>
                    <p:cNvPr id="169" name="Group 255"/>
                    <p:cNvGrpSpPr/>
                    <p:nvPr/>
                  </p:nvGrpSpPr>
                  <p:grpSpPr>
                    <a:xfrm>
                      <a:off x="2389142" y="5169278"/>
                      <a:ext cx="479496" cy="82604"/>
                      <a:chOff x="304800" y="3726657"/>
                      <a:chExt cx="1235867" cy="190023"/>
                    </a:xfrm>
                  </p:grpSpPr>
                  <p:pic>
                    <p:nvPicPr>
                      <p:cNvPr id="176"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77"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70" name="Group 257"/>
                    <p:cNvGrpSpPr/>
                    <p:nvPr/>
                  </p:nvGrpSpPr>
                  <p:grpSpPr>
                    <a:xfrm rot="3600000">
                      <a:off x="2491588" y="4952317"/>
                      <a:ext cx="537240" cy="73726"/>
                      <a:chOff x="304800" y="3726657"/>
                      <a:chExt cx="1235867" cy="190023"/>
                    </a:xfrm>
                  </p:grpSpPr>
                  <p:pic>
                    <p:nvPicPr>
                      <p:cNvPr id="174"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75"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pic>
                  <p:nvPicPr>
                    <p:cNvPr id="171" name="Picture 4"/>
                    <p:cNvPicPr preferRelativeResize="0">
                      <a:picLocks noChangeArrowheads="1"/>
                    </p:cNvPicPr>
                    <p:nvPr/>
                  </p:nvPicPr>
                  <p:blipFill>
                    <a:blip r:embed="rId6" cstate="print"/>
                    <a:srcRect/>
                    <a:stretch>
                      <a:fillRect/>
                    </a:stretch>
                  </p:blipFill>
                  <p:spPr bwMode="auto">
                    <a:xfrm rot="18000000">
                      <a:off x="2440039" y="4836669"/>
                      <a:ext cx="278247" cy="70956"/>
                    </a:xfrm>
                    <a:prstGeom prst="rect">
                      <a:avLst/>
                    </a:prstGeom>
                    <a:noFill/>
                    <a:ln w="9525">
                      <a:noFill/>
                      <a:miter lim="800000"/>
                      <a:headEnd/>
                      <a:tailEnd/>
                    </a:ln>
                    <a:effectLst/>
                  </p:spPr>
                </p:pic>
                <p:pic>
                  <p:nvPicPr>
                    <p:cNvPr id="172" name="Picture 4"/>
                    <p:cNvPicPr preferRelativeResize="0">
                      <a:picLocks noChangeArrowheads="1"/>
                    </p:cNvPicPr>
                    <p:nvPr/>
                  </p:nvPicPr>
                  <p:blipFill>
                    <a:blip r:embed="rId6" cstate="print"/>
                    <a:srcRect/>
                    <a:stretch>
                      <a:fillRect/>
                    </a:stretch>
                  </p:blipFill>
                  <p:spPr bwMode="auto">
                    <a:xfrm rot="18000000">
                      <a:off x="2323486" y="5066543"/>
                      <a:ext cx="278247" cy="70955"/>
                    </a:xfrm>
                    <a:prstGeom prst="rect">
                      <a:avLst/>
                    </a:prstGeom>
                    <a:noFill/>
                    <a:ln w="9525">
                      <a:noFill/>
                      <a:miter lim="800000"/>
                      <a:headEnd/>
                      <a:tailEnd/>
                    </a:ln>
                    <a:effectLst/>
                  </p:spPr>
                </p:pic>
                <p:pic>
                  <p:nvPicPr>
                    <p:cNvPr id="173" name="Picture 7"/>
                    <p:cNvPicPr preferRelativeResize="0">
                      <a:picLocks noChangeArrowheads="1"/>
                    </p:cNvPicPr>
                    <p:nvPr/>
                  </p:nvPicPr>
                  <p:blipFill>
                    <a:blip r:embed="rId7" cstate="print"/>
                    <a:srcRect/>
                    <a:stretch>
                      <a:fillRect/>
                    </a:stretch>
                  </p:blipFill>
                  <p:spPr bwMode="auto">
                    <a:xfrm rot="18000000">
                      <a:off x="2366458" y="4992974"/>
                      <a:ext cx="253529" cy="79224"/>
                    </a:xfrm>
                    <a:prstGeom prst="rect">
                      <a:avLst/>
                    </a:prstGeom>
                    <a:noFill/>
                    <a:ln w="9525">
                      <a:noFill/>
                      <a:miter lim="800000"/>
                      <a:headEnd/>
                      <a:tailEnd/>
                    </a:ln>
                    <a:effectLst/>
                  </p:spPr>
                </p:pic>
              </p:grpSp>
              <p:pic>
                <p:nvPicPr>
                  <p:cNvPr id="161" name="Picture 16"/>
                  <p:cNvPicPr>
                    <a:picLocks noChangeAspect="1" noChangeArrowheads="1"/>
                  </p:cNvPicPr>
                  <p:nvPr/>
                </p:nvPicPr>
                <p:blipFill>
                  <a:blip r:embed="rId5" cstate="print"/>
                  <a:srcRect/>
                  <a:stretch>
                    <a:fillRect/>
                  </a:stretch>
                </p:blipFill>
                <p:spPr bwMode="auto">
                  <a:xfrm rot="7299253">
                    <a:off x="3956592" y="4730554"/>
                    <a:ext cx="77480" cy="63980"/>
                  </a:xfrm>
                  <a:prstGeom prst="rect">
                    <a:avLst/>
                  </a:prstGeom>
                  <a:noFill/>
                  <a:ln w="9525">
                    <a:noFill/>
                    <a:miter lim="800000"/>
                    <a:headEnd/>
                    <a:tailEnd/>
                  </a:ln>
                  <a:effectLst/>
                </p:spPr>
              </p:pic>
            </p:grpSp>
            <p:pic>
              <p:nvPicPr>
                <p:cNvPr id="157" name="Picture 7"/>
                <p:cNvPicPr preferRelativeResize="0">
                  <a:picLocks noChangeArrowheads="1"/>
                </p:cNvPicPr>
                <p:nvPr/>
              </p:nvPicPr>
              <p:blipFill>
                <a:blip r:embed="rId7" cstate="print"/>
                <a:srcRect/>
                <a:stretch>
                  <a:fillRect/>
                </a:stretch>
              </p:blipFill>
              <p:spPr bwMode="auto">
                <a:xfrm rot="1130489">
                  <a:off x="6271058" y="3281793"/>
                  <a:ext cx="136516" cy="36443"/>
                </a:xfrm>
                <a:prstGeom prst="rect">
                  <a:avLst/>
                </a:prstGeom>
                <a:noFill/>
                <a:ln w="9525">
                  <a:noFill/>
                  <a:miter lim="800000"/>
                  <a:headEnd/>
                  <a:tailEnd/>
                </a:ln>
                <a:effectLst/>
              </p:spPr>
            </p:pic>
          </p:grpSp>
          <p:grpSp>
            <p:nvGrpSpPr>
              <p:cNvPr id="104" name="Group 103"/>
              <p:cNvGrpSpPr/>
              <p:nvPr/>
            </p:nvGrpSpPr>
            <p:grpSpPr>
              <a:xfrm>
                <a:off x="5831543" y="3429000"/>
                <a:ext cx="569257" cy="350520"/>
                <a:chOff x="5831543" y="3429000"/>
                <a:chExt cx="569257" cy="350520"/>
              </a:xfrm>
            </p:grpSpPr>
            <p:grpSp>
              <p:nvGrpSpPr>
                <p:cNvPr id="106" name="Group 105"/>
                <p:cNvGrpSpPr/>
                <p:nvPr/>
              </p:nvGrpSpPr>
              <p:grpSpPr>
                <a:xfrm>
                  <a:off x="5867400" y="3429000"/>
                  <a:ext cx="533400" cy="350520"/>
                  <a:chOff x="1828810" y="3733794"/>
                  <a:chExt cx="809631" cy="560528"/>
                </a:xfrm>
              </p:grpSpPr>
              <p:grpSp>
                <p:nvGrpSpPr>
                  <p:cNvPr id="108" name="Group 257"/>
                  <p:cNvGrpSpPr/>
                  <p:nvPr/>
                </p:nvGrpSpPr>
                <p:grpSpPr>
                  <a:xfrm rot="3600000">
                    <a:off x="2328338" y="4067445"/>
                    <a:ext cx="393584" cy="60170"/>
                    <a:chOff x="304800" y="3733800"/>
                    <a:chExt cx="1227670" cy="189747"/>
                  </a:xfrm>
                </p:grpSpPr>
                <p:pic>
                  <p:nvPicPr>
                    <p:cNvPr id="154"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55" name="Picture 4"/>
                    <p:cNvPicPr preferRelativeResize="0">
                      <a:picLocks noChangeArrowheads="1"/>
                    </p:cNvPicPr>
                    <p:nvPr/>
                  </p:nvPicPr>
                  <p:blipFill>
                    <a:blip r:embed="rId6" cstate="print"/>
                    <a:srcRect/>
                    <a:stretch>
                      <a:fillRect/>
                    </a:stretch>
                  </p:blipFill>
                  <p:spPr bwMode="auto">
                    <a:xfrm>
                      <a:off x="892387" y="3740667"/>
                      <a:ext cx="640083" cy="182880"/>
                    </a:xfrm>
                    <a:prstGeom prst="rect">
                      <a:avLst/>
                    </a:prstGeom>
                    <a:noFill/>
                    <a:ln w="9525">
                      <a:noFill/>
                      <a:miter lim="800000"/>
                      <a:headEnd/>
                      <a:tailEnd/>
                    </a:ln>
                    <a:effectLst/>
                  </p:spPr>
                </p:pic>
              </p:grpSp>
              <p:pic>
                <p:nvPicPr>
                  <p:cNvPr id="109" name="Picture 4"/>
                  <p:cNvPicPr preferRelativeResize="0">
                    <a:picLocks noChangeArrowheads="1"/>
                  </p:cNvPicPr>
                  <p:nvPr/>
                </p:nvPicPr>
                <p:blipFill>
                  <a:blip r:embed="rId6" cstate="print"/>
                  <a:srcRect/>
                  <a:stretch>
                    <a:fillRect/>
                  </a:stretch>
                </p:blipFill>
                <p:spPr bwMode="auto">
                  <a:xfrm>
                    <a:off x="2224507" y="4232781"/>
                    <a:ext cx="202972" cy="58630"/>
                  </a:xfrm>
                  <a:prstGeom prst="rect">
                    <a:avLst/>
                  </a:prstGeom>
                  <a:noFill/>
                  <a:ln w="9525">
                    <a:noFill/>
                    <a:miter lim="800000"/>
                    <a:headEnd/>
                    <a:tailEnd/>
                  </a:ln>
                  <a:effectLst/>
                </p:spPr>
              </p:pic>
              <p:pic>
                <p:nvPicPr>
                  <p:cNvPr id="110" name="Picture 4"/>
                  <p:cNvPicPr preferRelativeResize="0">
                    <a:picLocks noChangeArrowheads="1"/>
                  </p:cNvPicPr>
                  <p:nvPr/>
                </p:nvPicPr>
                <p:blipFill>
                  <a:blip r:embed="rId6" cstate="print"/>
                  <a:srcRect/>
                  <a:stretch>
                    <a:fillRect/>
                  </a:stretch>
                </p:blipFill>
                <p:spPr bwMode="auto">
                  <a:xfrm>
                    <a:off x="2413433" y="4230486"/>
                    <a:ext cx="202972" cy="58630"/>
                  </a:xfrm>
                  <a:prstGeom prst="rect">
                    <a:avLst/>
                  </a:prstGeom>
                  <a:noFill/>
                  <a:ln w="9525">
                    <a:noFill/>
                    <a:miter lim="800000"/>
                    <a:headEnd/>
                    <a:tailEnd/>
                  </a:ln>
                  <a:effectLst/>
                </p:spPr>
              </p:pic>
              <p:pic>
                <p:nvPicPr>
                  <p:cNvPr id="111" name="Picture 16"/>
                  <p:cNvPicPr>
                    <a:picLocks noChangeAspect="1" noChangeArrowheads="1"/>
                  </p:cNvPicPr>
                  <p:nvPr/>
                </p:nvPicPr>
                <p:blipFill>
                  <a:blip r:embed="rId5" cstate="print"/>
                  <a:srcRect/>
                  <a:stretch>
                    <a:fillRect/>
                  </a:stretch>
                </p:blipFill>
                <p:spPr bwMode="auto">
                  <a:xfrm rot="18739988">
                    <a:off x="2165932" y="4050016"/>
                    <a:ext cx="77480" cy="63981"/>
                  </a:xfrm>
                  <a:prstGeom prst="rect">
                    <a:avLst/>
                  </a:prstGeom>
                  <a:noFill/>
                  <a:ln w="9525">
                    <a:noFill/>
                    <a:miter lim="800000"/>
                    <a:headEnd/>
                    <a:tailEnd/>
                  </a:ln>
                  <a:effectLst/>
                </p:spPr>
              </p:pic>
              <p:grpSp>
                <p:nvGrpSpPr>
                  <p:cNvPr id="112" name="Group 314"/>
                  <p:cNvGrpSpPr/>
                  <p:nvPr/>
                </p:nvGrpSpPr>
                <p:grpSpPr>
                  <a:xfrm>
                    <a:off x="2192131" y="4131622"/>
                    <a:ext cx="446310" cy="85183"/>
                    <a:chOff x="1820488" y="3261275"/>
                    <a:chExt cx="945416" cy="195794"/>
                  </a:xfrm>
                </p:grpSpPr>
                <p:grpSp>
                  <p:nvGrpSpPr>
                    <p:cNvPr id="148" name="Group 256"/>
                    <p:cNvGrpSpPr/>
                    <p:nvPr/>
                  </p:nvGrpSpPr>
                  <p:grpSpPr>
                    <a:xfrm rot="1320000">
                      <a:off x="1820488" y="3261275"/>
                      <a:ext cx="830156" cy="140026"/>
                      <a:chOff x="381000" y="3426619"/>
                      <a:chExt cx="1235867" cy="190023"/>
                    </a:xfrm>
                  </p:grpSpPr>
                  <p:pic>
                    <p:nvPicPr>
                      <p:cNvPr id="152"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53"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49" name="Group 281"/>
                    <p:cNvGrpSpPr/>
                    <p:nvPr/>
                  </p:nvGrpSpPr>
                  <p:grpSpPr>
                    <a:xfrm rot="1316674">
                      <a:off x="1935748" y="3317043"/>
                      <a:ext cx="830156" cy="140026"/>
                      <a:chOff x="304800" y="3726657"/>
                      <a:chExt cx="1235867" cy="190023"/>
                    </a:xfrm>
                  </p:grpSpPr>
                  <p:pic>
                    <p:nvPicPr>
                      <p:cNvPr id="150"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51"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13" name="Group 277"/>
                  <p:cNvGrpSpPr/>
                  <p:nvPr/>
                </p:nvGrpSpPr>
                <p:grpSpPr>
                  <a:xfrm>
                    <a:off x="1828812" y="3733794"/>
                    <a:ext cx="391898" cy="398249"/>
                    <a:chOff x="2076450" y="3317518"/>
                    <a:chExt cx="1235867" cy="1242216"/>
                  </a:xfrm>
                </p:grpSpPr>
                <p:grpSp>
                  <p:nvGrpSpPr>
                    <p:cNvPr id="139" name="Group 264"/>
                    <p:cNvGrpSpPr/>
                    <p:nvPr/>
                  </p:nvGrpSpPr>
                  <p:grpSpPr>
                    <a:xfrm>
                      <a:off x="2076450" y="4349750"/>
                      <a:ext cx="1235867" cy="190023"/>
                      <a:chOff x="381000" y="3426619"/>
                      <a:chExt cx="1235867" cy="190023"/>
                    </a:xfrm>
                  </p:grpSpPr>
                  <p:pic>
                    <p:nvPicPr>
                      <p:cNvPr id="146"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47"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40" name="Group 267"/>
                    <p:cNvGrpSpPr/>
                    <p:nvPr/>
                  </p:nvGrpSpPr>
                  <p:grpSpPr>
                    <a:xfrm rot="3600000">
                      <a:off x="2427616" y="3846790"/>
                      <a:ext cx="1235866" cy="190022"/>
                      <a:chOff x="392849" y="3418795"/>
                      <a:chExt cx="1235866" cy="190022"/>
                    </a:xfrm>
                  </p:grpSpPr>
                  <p:pic>
                    <p:nvPicPr>
                      <p:cNvPr id="144" name="Picture 5"/>
                      <p:cNvPicPr preferRelativeResize="0">
                        <a:picLocks noChangeArrowheads="1"/>
                      </p:cNvPicPr>
                      <p:nvPr/>
                    </p:nvPicPr>
                    <p:blipFill>
                      <a:blip r:embed="rId4"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145" name="Picture 5"/>
                      <p:cNvPicPr preferRelativeResize="0">
                        <a:picLocks noChangeArrowheads="1"/>
                      </p:cNvPicPr>
                      <p:nvPr/>
                    </p:nvPicPr>
                    <p:blipFill>
                      <a:blip r:embed="rId4"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141" name="Group 270"/>
                    <p:cNvGrpSpPr/>
                    <p:nvPr/>
                  </p:nvGrpSpPr>
                  <p:grpSpPr>
                    <a:xfrm rot="-3600000">
                      <a:off x="1830715" y="3840440"/>
                      <a:ext cx="1235867" cy="190023"/>
                      <a:chOff x="381000" y="3426619"/>
                      <a:chExt cx="1235867" cy="190023"/>
                    </a:xfrm>
                  </p:grpSpPr>
                  <p:pic>
                    <p:nvPicPr>
                      <p:cNvPr id="142"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43"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114" name="Group 316"/>
                  <p:cNvGrpSpPr/>
                  <p:nvPr/>
                </p:nvGrpSpPr>
                <p:grpSpPr>
                  <a:xfrm>
                    <a:off x="1828810" y="4131620"/>
                    <a:ext cx="430201" cy="77041"/>
                    <a:chOff x="1393947" y="3953804"/>
                    <a:chExt cx="911292" cy="177078"/>
                  </a:xfrm>
                </p:grpSpPr>
                <p:grpSp>
                  <p:nvGrpSpPr>
                    <p:cNvPr id="133" name="Group 284"/>
                    <p:cNvGrpSpPr/>
                    <p:nvPr/>
                  </p:nvGrpSpPr>
                  <p:grpSpPr>
                    <a:xfrm rot="1320000">
                      <a:off x="1393947" y="3953804"/>
                      <a:ext cx="830156" cy="140026"/>
                      <a:chOff x="381000" y="3426619"/>
                      <a:chExt cx="1235867" cy="190023"/>
                    </a:xfrm>
                  </p:grpSpPr>
                  <p:pic>
                    <p:nvPicPr>
                      <p:cNvPr id="137"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38"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34" name="Group 273"/>
                    <p:cNvGrpSpPr/>
                    <p:nvPr/>
                  </p:nvGrpSpPr>
                  <p:grpSpPr>
                    <a:xfrm rot="1316674">
                      <a:off x="1475083" y="3990856"/>
                      <a:ext cx="830156" cy="140026"/>
                      <a:chOff x="304800" y="3726657"/>
                      <a:chExt cx="1235867" cy="190023"/>
                    </a:xfrm>
                  </p:grpSpPr>
                  <p:pic>
                    <p:nvPicPr>
                      <p:cNvPr id="135"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36"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15" name="Group 315"/>
                  <p:cNvGrpSpPr/>
                  <p:nvPr/>
                </p:nvGrpSpPr>
                <p:grpSpPr>
                  <a:xfrm>
                    <a:off x="2012267" y="3813359"/>
                    <a:ext cx="435562" cy="82444"/>
                    <a:chOff x="2201548" y="3941387"/>
                    <a:chExt cx="922652" cy="189494"/>
                  </a:xfrm>
                </p:grpSpPr>
                <p:grpSp>
                  <p:nvGrpSpPr>
                    <p:cNvPr id="127" name="Group 287"/>
                    <p:cNvGrpSpPr/>
                    <p:nvPr/>
                  </p:nvGrpSpPr>
                  <p:grpSpPr>
                    <a:xfrm rot="1320000">
                      <a:off x="2201548" y="3941387"/>
                      <a:ext cx="830156" cy="140026"/>
                      <a:chOff x="381000" y="3426619"/>
                      <a:chExt cx="1235867" cy="190023"/>
                    </a:xfrm>
                  </p:grpSpPr>
                  <p:pic>
                    <p:nvPicPr>
                      <p:cNvPr id="131"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32"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28" name="Group 278"/>
                    <p:cNvGrpSpPr/>
                    <p:nvPr/>
                  </p:nvGrpSpPr>
                  <p:grpSpPr>
                    <a:xfrm rot="1316674">
                      <a:off x="2294044" y="3990855"/>
                      <a:ext cx="830156" cy="140026"/>
                      <a:chOff x="304800" y="3726657"/>
                      <a:chExt cx="1235867" cy="190023"/>
                    </a:xfrm>
                  </p:grpSpPr>
                  <p:pic>
                    <p:nvPicPr>
                      <p:cNvPr id="129"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30"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16" name="Group 352"/>
                  <p:cNvGrpSpPr/>
                  <p:nvPr/>
                </p:nvGrpSpPr>
                <p:grpSpPr>
                  <a:xfrm>
                    <a:off x="1879393" y="4065315"/>
                    <a:ext cx="302932" cy="61331"/>
                    <a:chOff x="3124200" y="5101592"/>
                    <a:chExt cx="641701" cy="140968"/>
                  </a:xfrm>
                </p:grpSpPr>
                <p:pic>
                  <p:nvPicPr>
                    <p:cNvPr id="125"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126"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pic>
                <p:nvPicPr>
                  <p:cNvPr id="117" name="Picture 7"/>
                  <p:cNvPicPr preferRelativeResize="0">
                    <a:picLocks noChangeArrowheads="1"/>
                  </p:cNvPicPr>
                  <p:nvPr/>
                </p:nvPicPr>
                <p:blipFill>
                  <a:blip r:embed="rId7" cstate="print"/>
                  <a:srcRect/>
                  <a:stretch>
                    <a:fillRect/>
                  </a:stretch>
                </p:blipFill>
                <p:spPr bwMode="auto">
                  <a:xfrm rot="3600000">
                    <a:off x="2022635" y="3870640"/>
                    <a:ext cx="186978" cy="64751"/>
                  </a:xfrm>
                  <a:prstGeom prst="rect">
                    <a:avLst/>
                  </a:prstGeom>
                  <a:noFill/>
                  <a:ln w="9525">
                    <a:noFill/>
                    <a:miter lim="800000"/>
                    <a:headEnd/>
                    <a:tailEnd/>
                  </a:ln>
                  <a:effectLst/>
                </p:spPr>
              </p:pic>
              <p:grpSp>
                <p:nvGrpSpPr>
                  <p:cNvPr id="118" name="Group 358"/>
                  <p:cNvGrpSpPr/>
                  <p:nvPr/>
                </p:nvGrpSpPr>
                <p:grpSpPr>
                  <a:xfrm rot="18000000">
                    <a:off x="1803883" y="3905121"/>
                    <a:ext cx="279183" cy="66548"/>
                    <a:chOff x="3124200" y="5101592"/>
                    <a:chExt cx="641701" cy="140968"/>
                  </a:xfrm>
                </p:grpSpPr>
                <p:pic>
                  <p:nvPicPr>
                    <p:cNvPr id="123"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124"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pic>
                <p:nvPicPr>
                  <p:cNvPr id="119" name="Picture 7"/>
                  <p:cNvPicPr preferRelativeResize="0">
                    <a:picLocks noChangeArrowheads="1"/>
                  </p:cNvPicPr>
                  <p:nvPr/>
                </p:nvPicPr>
                <p:blipFill>
                  <a:blip r:embed="rId7" cstate="print"/>
                  <a:srcRect/>
                  <a:stretch>
                    <a:fillRect/>
                  </a:stretch>
                </p:blipFill>
                <p:spPr bwMode="auto">
                  <a:xfrm rot="1130489">
                    <a:off x="1947876" y="3896952"/>
                    <a:ext cx="207213" cy="58428"/>
                  </a:xfrm>
                  <a:prstGeom prst="rect">
                    <a:avLst/>
                  </a:prstGeom>
                  <a:noFill/>
                  <a:ln w="9525">
                    <a:noFill/>
                    <a:miter lim="800000"/>
                    <a:headEnd/>
                    <a:tailEnd/>
                  </a:ln>
                  <a:effectLst/>
                </p:spPr>
              </p:pic>
              <p:pic>
                <p:nvPicPr>
                  <p:cNvPr id="120" name="Picture 4"/>
                  <p:cNvPicPr preferRelativeResize="0">
                    <a:picLocks noChangeArrowheads="1"/>
                  </p:cNvPicPr>
                  <p:nvPr/>
                </p:nvPicPr>
                <p:blipFill>
                  <a:blip r:embed="rId6" cstate="print"/>
                  <a:srcRect/>
                  <a:stretch>
                    <a:fillRect/>
                  </a:stretch>
                </p:blipFill>
                <p:spPr bwMode="auto">
                  <a:xfrm rot="18000000">
                    <a:off x="2277209" y="3982357"/>
                    <a:ext cx="205207" cy="57993"/>
                  </a:xfrm>
                  <a:prstGeom prst="rect">
                    <a:avLst/>
                  </a:prstGeom>
                  <a:noFill/>
                  <a:ln w="9525">
                    <a:noFill/>
                    <a:miter lim="800000"/>
                    <a:headEnd/>
                    <a:tailEnd/>
                  </a:ln>
                  <a:effectLst/>
                </p:spPr>
              </p:pic>
              <p:pic>
                <p:nvPicPr>
                  <p:cNvPr id="121" name="Picture 4"/>
                  <p:cNvPicPr preferRelativeResize="0">
                    <a:picLocks noChangeArrowheads="1"/>
                  </p:cNvPicPr>
                  <p:nvPr/>
                </p:nvPicPr>
                <p:blipFill>
                  <a:blip r:embed="rId6" cstate="print"/>
                  <a:srcRect/>
                  <a:stretch>
                    <a:fillRect/>
                  </a:stretch>
                </p:blipFill>
                <p:spPr bwMode="auto">
                  <a:xfrm rot="18000000">
                    <a:off x="2181945" y="4151898"/>
                    <a:ext cx="205207" cy="57992"/>
                  </a:xfrm>
                  <a:prstGeom prst="rect">
                    <a:avLst/>
                  </a:prstGeom>
                  <a:noFill/>
                  <a:ln w="9525">
                    <a:noFill/>
                    <a:miter lim="800000"/>
                    <a:headEnd/>
                    <a:tailEnd/>
                  </a:ln>
                  <a:effectLst/>
                </p:spPr>
              </p:pic>
              <p:pic>
                <p:nvPicPr>
                  <p:cNvPr id="122" name="Picture 16"/>
                  <p:cNvPicPr>
                    <a:picLocks noChangeAspect="1" noChangeArrowheads="1"/>
                  </p:cNvPicPr>
                  <p:nvPr/>
                </p:nvPicPr>
                <p:blipFill>
                  <a:blip r:embed="rId5" cstate="print"/>
                  <a:srcRect/>
                  <a:stretch>
                    <a:fillRect/>
                  </a:stretch>
                </p:blipFill>
                <p:spPr bwMode="auto">
                  <a:xfrm rot="13681119">
                    <a:off x="1842557" y="4032658"/>
                    <a:ext cx="77480" cy="63981"/>
                  </a:xfrm>
                  <a:prstGeom prst="rect">
                    <a:avLst/>
                  </a:prstGeom>
                  <a:noFill/>
                  <a:ln w="9525">
                    <a:noFill/>
                    <a:miter lim="800000"/>
                    <a:headEnd/>
                    <a:tailEnd/>
                  </a:ln>
                  <a:effectLst/>
                </p:spPr>
              </p:pic>
            </p:grpSp>
            <p:pic>
              <p:nvPicPr>
                <p:cNvPr id="107" name="Picture 7"/>
                <p:cNvPicPr preferRelativeResize="0">
                  <a:picLocks noChangeArrowheads="1"/>
                </p:cNvPicPr>
                <p:nvPr/>
              </p:nvPicPr>
              <p:blipFill>
                <a:blip r:embed="rId7" cstate="print"/>
                <a:srcRect/>
                <a:stretch>
                  <a:fillRect/>
                </a:stretch>
              </p:blipFill>
              <p:spPr bwMode="auto">
                <a:xfrm rot="1130489">
                  <a:off x="5831543" y="3492047"/>
                  <a:ext cx="136516" cy="36537"/>
                </a:xfrm>
                <a:prstGeom prst="rect">
                  <a:avLst/>
                </a:prstGeom>
                <a:noFill/>
                <a:ln w="9525">
                  <a:noFill/>
                  <a:miter lim="800000"/>
                  <a:headEnd/>
                  <a:tailEnd/>
                </a:ln>
                <a:effectLst/>
              </p:spPr>
            </p:pic>
          </p:grpSp>
          <p:sp>
            <p:nvSpPr>
              <p:cNvPr id="105" name="Explosion 1 104"/>
              <p:cNvSpPr/>
              <p:nvPr/>
            </p:nvSpPr>
            <p:spPr>
              <a:xfrm>
                <a:off x="5727700" y="3352800"/>
                <a:ext cx="204785" cy="257178"/>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p:cNvSpPr/>
            <p:nvPr/>
          </p:nvSpPr>
          <p:spPr>
            <a:xfrm>
              <a:off x="2347064" y="1525429"/>
              <a:ext cx="250390" cy="246221"/>
            </a:xfrm>
            <a:prstGeom prst="rect">
              <a:avLst/>
            </a:prstGeom>
          </p:spPr>
          <p:txBody>
            <a:bodyPr wrap="none">
              <a:spAutoFit/>
            </a:bodyPr>
            <a:lstStyle/>
            <a:p>
              <a:r>
                <a:rPr lang="en-US" sz="1000" b="1" dirty="0" smtClean="0"/>
                <a:t>1</a:t>
              </a:r>
              <a:endParaRPr lang="en-US" sz="1000" b="1" dirty="0"/>
            </a:p>
          </p:txBody>
        </p:sp>
        <p:sp>
          <p:nvSpPr>
            <p:cNvPr id="17" name="Rectangle 16"/>
            <p:cNvSpPr/>
            <p:nvPr/>
          </p:nvSpPr>
          <p:spPr>
            <a:xfrm>
              <a:off x="2526255" y="1525429"/>
              <a:ext cx="250390" cy="246221"/>
            </a:xfrm>
            <a:prstGeom prst="rect">
              <a:avLst/>
            </a:prstGeom>
          </p:spPr>
          <p:txBody>
            <a:bodyPr wrap="none">
              <a:spAutoFit/>
            </a:bodyPr>
            <a:lstStyle/>
            <a:p>
              <a:r>
                <a:rPr lang="en-US" sz="1000" b="1" dirty="0" smtClean="0"/>
                <a:t>2</a:t>
              </a:r>
              <a:endParaRPr lang="en-US" sz="1000" b="1" dirty="0"/>
            </a:p>
          </p:txBody>
        </p:sp>
        <p:sp>
          <p:nvSpPr>
            <p:cNvPr id="18" name="Rectangle 17"/>
            <p:cNvSpPr/>
            <p:nvPr/>
          </p:nvSpPr>
          <p:spPr>
            <a:xfrm>
              <a:off x="2739972" y="1525429"/>
              <a:ext cx="250390" cy="246221"/>
            </a:xfrm>
            <a:prstGeom prst="rect">
              <a:avLst/>
            </a:prstGeom>
          </p:spPr>
          <p:txBody>
            <a:bodyPr wrap="none">
              <a:spAutoFit/>
            </a:bodyPr>
            <a:lstStyle/>
            <a:p>
              <a:r>
                <a:rPr lang="en-US" sz="1000" b="1" dirty="0" smtClean="0"/>
                <a:t>3</a:t>
              </a:r>
              <a:endParaRPr lang="en-US" sz="1000" b="1" dirty="0"/>
            </a:p>
          </p:txBody>
        </p:sp>
        <p:sp>
          <p:nvSpPr>
            <p:cNvPr id="213" name="Rectangle 212"/>
            <p:cNvSpPr/>
            <p:nvPr/>
          </p:nvSpPr>
          <p:spPr>
            <a:xfrm>
              <a:off x="2353414" y="3019342"/>
              <a:ext cx="250390" cy="246221"/>
            </a:xfrm>
            <a:prstGeom prst="rect">
              <a:avLst/>
            </a:prstGeom>
          </p:spPr>
          <p:txBody>
            <a:bodyPr wrap="none">
              <a:spAutoFit/>
            </a:bodyPr>
            <a:lstStyle/>
            <a:p>
              <a:r>
                <a:rPr lang="en-US" sz="1000" b="1" dirty="0" smtClean="0"/>
                <a:t>1</a:t>
              </a:r>
              <a:endParaRPr lang="en-US" sz="1000" b="1" dirty="0"/>
            </a:p>
          </p:txBody>
        </p:sp>
        <p:sp>
          <p:nvSpPr>
            <p:cNvPr id="214" name="Rectangle 213"/>
            <p:cNvSpPr/>
            <p:nvPr/>
          </p:nvSpPr>
          <p:spPr>
            <a:xfrm>
              <a:off x="2532605" y="3019342"/>
              <a:ext cx="250390" cy="246221"/>
            </a:xfrm>
            <a:prstGeom prst="rect">
              <a:avLst/>
            </a:prstGeom>
          </p:spPr>
          <p:txBody>
            <a:bodyPr wrap="none">
              <a:spAutoFit/>
            </a:bodyPr>
            <a:lstStyle/>
            <a:p>
              <a:r>
                <a:rPr lang="en-US" sz="1000" b="1" dirty="0" smtClean="0"/>
                <a:t>2</a:t>
              </a:r>
              <a:endParaRPr lang="en-US" sz="1000" b="1" dirty="0"/>
            </a:p>
          </p:txBody>
        </p:sp>
        <p:sp>
          <p:nvSpPr>
            <p:cNvPr id="215" name="Rectangle 214"/>
            <p:cNvSpPr/>
            <p:nvPr/>
          </p:nvSpPr>
          <p:spPr>
            <a:xfrm>
              <a:off x="2746322" y="3019342"/>
              <a:ext cx="250390" cy="246221"/>
            </a:xfrm>
            <a:prstGeom prst="rect">
              <a:avLst/>
            </a:prstGeom>
          </p:spPr>
          <p:txBody>
            <a:bodyPr wrap="none">
              <a:spAutoFit/>
            </a:bodyPr>
            <a:lstStyle/>
            <a:p>
              <a:r>
                <a:rPr lang="en-US" sz="1000" b="1" dirty="0" smtClean="0"/>
                <a:t>3</a:t>
              </a:r>
              <a:endParaRPr lang="en-US" sz="1000" b="1" dirty="0"/>
            </a:p>
          </p:txBody>
        </p:sp>
        <p:grpSp>
          <p:nvGrpSpPr>
            <p:cNvPr id="219" name="Group 218"/>
            <p:cNvGrpSpPr>
              <a:grpSpLocks noChangeAspect="1"/>
            </p:cNvGrpSpPr>
            <p:nvPr/>
          </p:nvGrpSpPr>
          <p:grpSpPr>
            <a:xfrm>
              <a:off x="1550258" y="3466802"/>
              <a:ext cx="426720" cy="320040"/>
              <a:chOff x="3657601" y="3352800"/>
              <a:chExt cx="609600" cy="457200"/>
            </a:xfrm>
          </p:grpSpPr>
          <p:grpSp>
            <p:nvGrpSpPr>
              <p:cNvPr id="220" name="Group 537"/>
              <p:cNvGrpSpPr/>
              <p:nvPr/>
            </p:nvGrpSpPr>
            <p:grpSpPr>
              <a:xfrm>
                <a:off x="3657601" y="3352800"/>
                <a:ext cx="609600" cy="457200"/>
                <a:chOff x="1523991" y="3124203"/>
                <a:chExt cx="990595" cy="762001"/>
              </a:xfrm>
            </p:grpSpPr>
            <p:pic>
              <p:nvPicPr>
                <p:cNvPr id="222" name="Picture 16"/>
                <p:cNvPicPr>
                  <a:picLocks noChangeAspect="1" noChangeArrowheads="1"/>
                </p:cNvPicPr>
                <p:nvPr/>
              </p:nvPicPr>
              <p:blipFill>
                <a:blip r:embed="rId5" cstate="print"/>
                <a:srcRect/>
                <a:stretch>
                  <a:fillRect/>
                </a:stretch>
              </p:blipFill>
              <p:spPr bwMode="auto">
                <a:xfrm rot="18739988">
                  <a:off x="1931334" y="3557212"/>
                  <a:ext cx="105058" cy="78281"/>
                </a:xfrm>
                <a:prstGeom prst="rect">
                  <a:avLst/>
                </a:prstGeom>
                <a:noFill/>
                <a:ln w="9525">
                  <a:noFill/>
                  <a:miter lim="800000"/>
                  <a:headEnd/>
                  <a:tailEnd/>
                </a:ln>
                <a:effectLst/>
              </p:spPr>
            </p:pic>
            <p:pic>
              <p:nvPicPr>
                <p:cNvPr id="223" name="Picture 16"/>
                <p:cNvPicPr>
                  <a:picLocks noChangeAspect="1" noChangeArrowheads="1"/>
                </p:cNvPicPr>
                <p:nvPr/>
              </p:nvPicPr>
              <p:blipFill>
                <a:blip r:embed="rId5" cstate="print"/>
                <a:srcRect/>
                <a:stretch>
                  <a:fillRect/>
                </a:stretch>
              </p:blipFill>
              <p:spPr bwMode="auto">
                <a:xfrm rot="840877">
                  <a:off x="2220085" y="3428655"/>
                  <a:ext cx="105057" cy="78282"/>
                </a:xfrm>
                <a:prstGeom prst="rect">
                  <a:avLst/>
                </a:prstGeom>
                <a:noFill/>
                <a:ln w="9525">
                  <a:noFill/>
                  <a:miter lim="800000"/>
                  <a:headEnd/>
                  <a:tailEnd/>
                </a:ln>
                <a:effectLst/>
              </p:spPr>
            </p:pic>
            <p:pic>
              <p:nvPicPr>
                <p:cNvPr id="224" name="Picture 16"/>
                <p:cNvPicPr>
                  <a:picLocks noChangeAspect="1" noChangeArrowheads="1"/>
                </p:cNvPicPr>
                <p:nvPr/>
              </p:nvPicPr>
              <p:blipFill>
                <a:blip r:embed="rId5" cstate="print"/>
                <a:srcRect/>
                <a:stretch>
                  <a:fillRect/>
                </a:stretch>
              </p:blipFill>
              <p:spPr bwMode="auto">
                <a:xfrm rot="14271934">
                  <a:off x="2015937" y="3748060"/>
                  <a:ext cx="105058" cy="78281"/>
                </a:xfrm>
                <a:prstGeom prst="rect">
                  <a:avLst/>
                </a:prstGeom>
                <a:noFill/>
                <a:ln w="9525">
                  <a:noFill/>
                  <a:miter lim="800000"/>
                  <a:headEnd/>
                  <a:tailEnd/>
                </a:ln>
                <a:effectLst/>
              </p:spPr>
            </p:pic>
            <p:grpSp>
              <p:nvGrpSpPr>
                <p:cNvPr id="225" name="Group 531"/>
                <p:cNvGrpSpPr/>
                <p:nvPr/>
              </p:nvGrpSpPr>
              <p:grpSpPr>
                <a:xfrm>
                  <a:off x="1523991" y="3124203"/>
                  <a:ext cx="990595" cy="762001"/>
                  <a:chOff x="1905000" y="4495800"/>
                  <a:chExt cx="990600" cy="762000"/>
                </a:xfrm>
              </p:grpSpPr>
              <p:grpSp>
                <p:nvGrpSpPr>
                  <p:cNvPr id="228" name="Group 314"/>
                  <p:cNvGrpSpPr/>
                  <p:nvPr/>
                </p:nvGrpSpPr>
                <p:grpSpPr>
                  <a:xfrm>
                    <a:off x="2349530" y="5035224"/>
                    <a:ext cx="546070" cy="115503"/>
                    <a:chOff x="1820488" y="3261275"/>
                    <a:chExt cx="945416" cy="195794"/>
                  </a:xfrm>
                </p:grpSpPr>
                <p:grpSp>
                  <p:nvGrpSpPr>
                    <p:cNvPr id="278" name="Group 256"/>
                    <p:cNvGrpSpPr/>
                    <p:nvPr/>
                  </p:nvGrpSpPr>
                  <p:grpSpPr>
                    <a:xfrm rot="1320000">
                      <a:off x="1820488" y="3261275"/>
                      <a:ext cx="830156" cy="140026"/>
                      <a:chOff x="381000" y="3426619"/>
                      <a:chExt cx="1235867" cy="190023"/>
                    </a:xfrm>
                  </p:grpSpPr>
                  <p:pic>
                    <p:nvPicPr>
                      <p:cNvPr id="282"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283"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279" name="Group 281"/>
                    <p:cNvGrpSpPr/>
                    <p:nvPr/>
                  </p:nvGrpSpPr>
                  <p:grpSpPr>
                    <a:xfrm rot="1316674">
                      <a:off x="1935748" y="3317043"/>
                      <a:ext cx="830156" cy="140026"/>
                      <a:chOff x="304800" y="3726657"/>
                      <a:chExt cx="1235867" cy="190023"/>
                    </a:xfrm>
                  </p:grpSpPr>
                  <p:pic>
                    <p:nvPicPr>
                      <p:cNvPr id="280"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281"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229" name="Group 277"/>
                  <p:cNvGrpSpPr/>
                  <p:nvPr/>
                </p:nvGrpSpPr>
                <p:grpSpPr>
                  <a:xfrm>
                    <a:off x="1905000" y="4495800"/>
                    <a:ext cx="479496" cy="540000"/>
                    <a:chOff x="2076450" y="3317518"/>
                    <a:chExt cx="1235867" cy="1242216"/>
                  </a:xfrm>
                </p:grpSpPr>
                <p:grpSp>
                  <p:nvGrpSpPr>
                    <p:cNvPr id="269" name="Group 264"/>
                    <p:cNvGrpSpPr/>
                    <p:nvPr/>
                  </p:nvGrpSpPr>
                  <p:grpSpPr>
                    <a:xfrm>
                      <a:off x="2076450" y="4349750"/>
                      <a:ext cx="1235867" cy="190023"/>
                      <a:chOff x="381000" y="3426619"/>
                      <a:chExt cx="1235867" cy="190023"/>
                    </a:xfrm>
                  </p:grpSpPr>
                  <p:pic>
                    <p:nvPicPr>
                      <p:cNvPr id="276"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277"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270" name="Group 267"/>
                    <p:cNvGrpSpPr/>
                    <p:nvPr/>
                  </p:nvGrpSpPr>
                  <p:grpSpPr>
                    <a:xfrm rot="3600000">
                      <a:off x="2427616" y="3846790"/>
                      <a:ext cx="1235866" cy="190022"/>
                      <a:chOff x="392849" y="3418795"/>
                      <a:chExt cx="1235866" cy="190022"/>
                    </a:xfrm>
                  </p:grpSpPr>
                  <p:pic>
                    <p:nvPicPr>
                      <p:cNvPr id="274" name="Picture 5"/>
                      <p:cNvPicPr preferRelativeResize="0">
                        <a:picLocks noChangeArrowheads="1"/>
                      </p:cNvPicPr>
                      <p:nvPr/>
                    </p:nvPicPr>
                    <p:blipFill>
                      <a:blip r:embed="rId4"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275" name="Picture 5"/>
                      <p:cNvPicPr preferRelativeResize="0">
                        <a:picLocks noChangeArrowheads="1"/>
                      </p:cNvPicPr>
                      <p:nvPr/>
                    </p:nvPicPr>
                    <p:blipFill>
                      <a:blip r:embed="rId4"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271" name="Group 270"/>
                    <p:cNvGrpSpPr/>
                    <p:nvPr/>
                  </p:nvGrpSpPr>
                  <p:grpSpPr>
                    <a:xfrm rot="-3600000">
                      <a:off x="1830715" y="3840440"/>
                      <a:ext cx="1235867" cy="190023"/>
                      <a:chOff x="381000" y="3426619"/>
                      <a:chExt cx="1235867" cy="190023"/>
                    </a:xfrm>
                  </p:grpSpPr>
                  <p:pic>
                    <p:nvPicPr>
                      <p:cNvPr id="272"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273"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230" name="Group 316"/>
                  <p:cNvGrpSpPr/>
                  <p:nvPr/>
                </p:nvGrpSpPr>
                <p:grpSpPr>
                  <a:xfrm>
                    <a:off x="1905000" y="5035224"/>
                    <a:ext cx="526360" cy="104462"/>
                    <a:chOff x="1393947" y="3953804"/>
                    <a:chExt cx="911292" cy="177078"/>
                  </a:xfrm>
                </p:grpSpPr>
                <p:grpSp>
                  <p:nvGrpSpPr>
                    <p:cNvPr id="263" name="Group 284"/>
                    <p:cNvGrpSpPr/>
                    <p:nvPr/>
                  </p:nvGrpSpPr>
                  <p:grpSpPr>
                    <a:xfrm rot="1320000">
                      <a:off x="1393947" y="3953804"/>
                      <a:ext cx="830156" cy="140026"/>
                      <a:chOff x="381000" y="3426619"/>
                      <a:chExt cx="1235867" cy="190023"/>
                    </a:xfrm>
                  </p:grpSpPr>
                  <p:pic>
                    <p:nvPicPr>
                      <p:cNvPr id="267"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268"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264" name="Group 273"/>
                    <p:cNvGrpSpPr/>
                    <p:nvPr/>
                  </p:nvGrpSpPr>
                  <p:grpSpPr>
                    <a:xfrm rot="1316674">
                      <a:off x="1475083" y="3990856"/>
                      <a:ext cx="830156" cy="140026"/>
                      <a:chOff x="304800" y="3726657"/>
                      <a:chExt cx="1235867" cy="190023"/>
                    </a:xfrm>
                  </p:grpSpPr>
                  <p:pic>
                    <p:nvPicPr>
                      <p:cNvPr id="265"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266"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231" name="Group 315"/>
                  <p:cNvGrpSpPr/>
                  <p:nvPr/>
                </p:nvGrpSpPr>
                <p:grpSpPr>
                  <a:xfrm>
                    <a:off x="2129466" y="4603685"/>
                    <a:ext cx="532921" cy="111787"/>
                    <a:chOff x="2201548" y="3941387"/>
                    <a:chExt cx="922652" cy="189494"/>
                  </a:xfrm>
                </p:grpSpPr>
                <p:grpSp>
                  <p:nvGrpSpPr>
                    <p:cNvPr id="257" name="Group 287"/>
                    <p:cNvGrpSpPr/>
                    <p:nvPr/>
                  </p:nvGrpSpPr>
                  <p:grpSpPr>
                    <a:xfrm rot="1320000">
                      <a:off x="2201548" y="3941387"/>
                      <a:ext cx="830156" cy="140026"/>
                      <a:chOff x="381000" y="3426619"/>
                      <a:chExt cx="1235867" cy="190023"/>
                    </a:xfrm>
                  </p:grpSpPr>
                  <p:pic>
                    <p:nvPicPr>
                      <p:cNvPr id="261"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262"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258" name="Group 278"/>
                    <p:cNvGrpSpPr/>
                    <p:nvPr/>
                  </p:nvGrpSpPr>
                  <p:grpSpPr>
                    <a:xfrm rot="1316674">
                      <a:off x="2294044" y="3990855"/>
                      <a:ext cx="830156" cy="140026"/>
                      <a:chOff x="304800" y="3726657"/>
                      <a:chExt cx="1235867" cy="190023"/>
                    </a:xfrm>
                  </p:grpSpPr>
                  <p:pic>
                    <p:nvPicPr>
                      <p:cNvPr id="259"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260"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232" name="Group 345"/>
                  <p:cNvGrpSpPr/>
                  <p:nvPr/>
                </p:nvGrpSpPr>
                <p:grpSpPr>
                  <a:xfrm>
                    <a:off x="2445532" y="5168676"/>
                    <a:ext cx="370645" cy="83160"/>
                    <a:chOff x="3124200" y="5101592"/>
                    <a:chExt cx="641701" cy="140968"/>
                  </a:xfrm>
                </p:grpSpPr>
                <p:pic>
                  <p:nvPicPr>
                    <p:cNvPr id="255"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256"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grpSp>
                <p:nvGrpSpPr>
                  <p:cNvPr id="233" name="Group 346"/>
                  <p:cNvGrpSpPr/>
                  <p:nvPr/>
                </p:nvGrpSpPr>
                <p:grpSpPr>
                  <a:xfrm rot="3600000">
                    <a:off x="2578109" y="4961484"/>
                    <a:ext cx="378553" cy="81423"/>
                    <a:chOff x="3124200" y="5101592"/>
                    <a:chExt cx="641701" cy="140968"/>
                  </a:xfrm>
                </p:grpSpPr>
                <p:pic>
                  <p:nvPicPr>
                    <p:cNvPr id="253"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254"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grpSp>
                <p:nvGrpSpPr>
                  <p:cNvPr id="234" name="Group 352"/>
                  <p:cNvGrpSpPr/>
                  <p:nvPr/>
                </p:nvGrpSpPr>
                <p:grpSpPr>
                  <a:xfrm>
                    <a:off x="1966891" y="4945320"/>
                    <a:ext cx="370645" cy="83160"/>
                    <a:chOff x="3124200" y="5101592"/>
                    <a:chExt cx="641701" cy="140968"/>
                  </a:xfrm>
                </p:grpSpPr>
                <p:pic>
                  <p:nvPicPr>
                    <p:cNvPr id="251"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252"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pic>
                <p:nvPicPr>
                  <p:cNvPr id="235" name="Picture 7"/>
                  <p:cNvPicPr preferRelativeResize="0">
                    <a:picLocks noChangeArrowheads="1"/>
                  </p:cNvPicPr>
                  <p:nvPr/>
                </p:nvPicPr>
                <p:blipFill>
                  <a:blip r:embed="rId7" cstate="print"/>
                  <a:srcRect/>
                  <a:stretch>
                    <a:fillRect/>
                  </a:stretch>
                </p:blipFill>
                <p:spPr bwMode="auto">
                  <a:xfrm rot="3600000">
                    <a:off x="2129772" y="4685641"/>
                    <a:ext cx="253529" cy="79224"/>
                  </a:xfrm>
                  <a:prstGeom prst="rect">
                    <a:avLst/>
                  </a:prstGeom>
                  <a:noFill/>
                  <a:ln w="9525">
                    <a:noFill/>
                    <a:miter lim="800000"/>
                    <a:headEnd/>
                    <a:tailEnd/>
                  </a:ln>
                  <a:effectLst/>
                </p:spPr>
              </p:pic>
              <p:grpSp>
                <p:nvGrpSpPr>
                  <p:cNvPr id="236" name="Group 358"/>
                  <p:cNvGrpSpPr/>
                  <p:nvPr/>
                </p:nvGrpSpPr>
                <p:grpSpPr>
                  <a:xfrm rot="18000000">
                    <a:off x="1856019" y="4732511"/>
                    <a:ext cx="378553" cy="81423"/>
                    <a:chOff x="3124200" y="5101592"/>
                    <a:chExt cx="641701" cy="140968"/>
                  </a:xfrm>
                </p:grpSpPr>
                <p:pic>
                  <p:nvPicPr>
                    <p:cNvPr id="249" name="Picture 7"/>
                    <p:cNvPicPr preferRelativeResize="0">
                      <a:picLocks noChangeArrowheads="1"/>
                    </p:cNvPicPr>
                    <p:nvPr/>
                  </p:nvPicPr>
                  <p:blipFill>
                    <a:blip r:embed="rId7" cstate="print"/>
                    <a:srcRect/>
                    <a:stretch>
                      <a:fillRect/>
                    </a:stretch>
                  </p:blipFill>
                  <p:spPr bwMode="auto">
                    <a:xfrm>
                      <a:off x="3124200" y="5105400"/>
                      <a:ext cx="429768" cy="137160"/>
                    </a:xfrm>
                    <a:prstGeom prst="rect">
                      <a:avLst/>
                    </a:prstGeom>
                    <a:noFill/>
                    <a:ln w="9525">
                      <a:noFill/>
                      <a:miter lim="800000"/>
                      <a:headEnd/>
                      <a:tailEnd/>
                    </a:ln>
                    <a:effectLst/>
                  </p:spPr>
                </p:pic>
                <p:pic>
                  <p:nvPicPr>
                    <p:cNvPr id="250" name="Picture 7"/>
                    <p:cNvPicPr preferRelativeResize="0">
                      <a:picLocks noChangeArrowheads="1"/>
                    </p:cNvPicPr>
                    <p:nvPr/>
                  </p:nvPicPr>
                  <p:blipFill>
                    <a:blip r:embed="rId7" cstate="print"/>
                    <a:srcRect/>
                    <a:stretch>
                      <a:fillRect/>
                    </a:stretch>
                  </p:blipFill>
                  <p:spPr bwMode="auto">
                    <a:xfrm>
                      <a:off x="3336133" y="5101592"/>
                      <a:ext cx="429768" cy="137160"/>
                    </a:xfrm>
                    <a:prstGeom prst="rect">
                      <a:avLst/>
                    </a:prstGeom>
                    <a:noFill/>
                    <a:ln w="9525">
                      <a:noFill/>
                      <a:miter lim="800000"/>
                      <a:headEnd/>
                      <a:tailEnd/>
                    </a:ln>
                    <a:effectLst/>
                  </p:spPr>
                </p:pic>
              </p:grpSp>
              <p:grpSp>
                <p:nvGrpSpPr>
                  <p:cNvPr id="237" name="Group 521"/>
                  <p:cNvGrpSpPr/>
                  <p:nvPr/>
                </p:nvGrpSpPr>
                <p:grpSpPr>
                  <a:xfrm rot="20930489">
                    <a:off x="2281095" y="4820481"/>
                    <a:ext cx="315292" cy="111279"/>
                    <a:chOff x="1495428" y="4829172"/>
                    <a:chExt cx="315292" cy="111279"/>
                  </a:xfrm>
                </p:grpSpPr>
                <p:pic>
                  <p:nvPicPr>
                    <p:cNvPr id="247" name="Picture 7"/>
                    <p:cNvPicPr preferRelativeResize="0">
                      <a:picLocks noChangeArrowheads="1"/>
                    </p:cNvPicPr>
                    <p:nvPr/>
                  </p:nvPicPr>
                  <p:blipFill>
                    <a:blip r:embed="rId7" cstate="print"/>
                    <a:srcRect/>
                    <a:stretch>
                      <a:fillRect/>
                    </a:stretch>
                  </p:blipFill>
                  <p:spPr bwMode="auto">
                    <a:xfrm rot="1800000">
                      <a:off x="1495428" y="4829172"/>
                      <a:ext cx="253529" cy="79224"/>
                    </a:xfrm>
                    <a:prstGeom prst="rect">
                      <a:avLst/>
                    </a:prstGeom>
                    <a:noFill/>
                    <a:ln w="9525">
                      <a:noFill/>
                      <a:miter lim="800000"/>
                      <a:headEnd/>
                      <a:tailEnd/>
                    </a:ln>
                    <a:effectLst/>
                  </p:spPr>
                </p:pic>
                <p:pic>
                  <p:nvPicPr>
                    <p:cNvPr id="248" name="Picture 7"/>
                    <p:cNvPicPr preferRelativeResize="0">
                      <a:picLocks noChangeArrowheads="1"/>
                    </p:cNvPicPr>
                    <p:nvPr/>
                  </p:nvPicPr>
                  <p:blipFill>
                    <a:blip r:embed="rId7" cstate="print"/>
                    <a:srcRect/>
                    <a:stretch>
                      <a:fillRect/>
                    </a:stretch>
                  </p:blipFill>
                  <p:spPr bwMode="auto">
                    <a:xfrm rot="1800000">
                      <a:off x="1557191" y="4861227"/>
                      <a:ext cx="253529" cy="79224"/>
                    </a:xfrm>
                    <a:prstGeom prst="rect">
                      <a:avLst/>
                    </a:prstGeom>
                    <a:noFill/>
                    <a:ln w="9525">
                      <a:noFill/>
                      <a:miter lim="800000"/>
                      <a:headEnd/>
                      <a:tailEnd/>
                    </a:ln>
                    <a:effectLst/>
                  </p:spPr>
                </p:pic>
              </p:grpSp>
              <p:grpSp>
                <p:nvGrpSpPr>
                  <p:cNvPr id="238" name="Group 255"/>
                  <p:cNvGrpSpPr/>
                  <p:nvPr/>
                </p:nvGrpSpPr>
                <p:grpSpPr>
                  <a:xfrm>
                    <a:off x="2389142" y="5169278"/>
                    <a:ext cx="479496" cy="82604"/>
                    <a:chOff x="304800" y="3726657"/>
                    <a:chExt cx="1235867" cy="190023"/>
                  </a:xfrm>
                </p:grpSpPr>
                <p:pic>
                  <p:nvPicPr>
                    <p:cNvPr id="245"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246"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239" name="Group 257"/>
                  <p:cNvGrpSpPr/>
                  <p:nvPr/>
                </p:nvGrpSpPr>
                <p:grpSpPr>
                  <a:xfrm rot="3600000">
                    <a:off x="2491588" y="4952317"/>
                    <a:ext cx="537240" cy="73726"/>
                    <a:chOff x="304800" y="3726657"/>
                    <a:chExt cx="1235867" cy="190023"/>
                  </a:xfrm>
                </p:grpSpPr>
                <p:pic>
                  <p:nvPicPr>
                    <p:cNvPr id="243" name="Picture 4"/>
                    <p:cNvPicPr preferRelativeResize="0">
                      <a:picLocks noChangeArrowheads="1"/>
                    </p:cNvPicPr>
                    <p:nvPr/>
                  </p:nvPicPr>
                  <p:blipFill>
                    <a:blip r:embed="rId6"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244" name="Picture 4"/>
                    <p:cNvPicPr preferRelativeResize="0">
                      <a:picLocks noChangeArrowheads="1"/>
                    </p:cNvPicPr>
                    <p:nvPr/>
                  </p:nvPicPr>
                  <p:blipFill>
                    <a:blip r:embed="rId6" cstate="print"/>
                    <a:srcRect/>
                    <a:stretch>
                      <a:fillRect/>
                    </a:stretch>
                  </p:blipFill>
                  <p:spPr bwMode="auto">
                    <a:xfrm>
                      <a:off x="900587" y="3726657"/>
                      <a:ext cx="640080" cy="182880"/>
                    </a:xfrm>
                    <a:prstGeom prst="rect">
                      <a:avLst/>
                    </a:prstGeom>
                    <a:noFill/>
                    <a:ln w="9525">
                      <a:noFill/>
                      <a:miter lim="800000"/>
                      <a:headEnd/>
                      <a:tailEnd/>
                    </a:ln>
                    <a:effectLst/>
                  </p:spPr>
                </p:pic>
              </p:grpSp>
              <p:pic>
                <p:nvPicPr>
                  <p:cNvPr id="240" name="Picture 4"/>
                  <p:cNvPicPr preferRelativeResize="0">
                    <a:picLocks noChangeArrowheads="1"/>
                  </p:cNvPicPr>
                  <p:nvPr/>
                </p:nvPicPr>
                <p:blipFill>
                  <a:blip r:embed="rId6" cstate="print"/>
                  <a:srcRect/>
                  <a:stretch>
                    <a:fillRect/>
                  </a:stretch>
                </p:blipFill>
                <p:spPr bwMode="auto">
                  <a:xfrm rot="18000000">
                    <a:off x="2440039" y="4836669"/>
                    <a:ext cx="278247" cy="70956"/>
                  </a:xfrm>
                  <a:prstGeom prst="rect">
                    <a:avLst/>
                  </a:prstGeom>
                  <a:noFill/>
                  <a:ln w="9525">
                    <a:noFill/>
                    <a:miter lim="800000"/>
                    <a:headEnd/>
                    <a:tailEnd/>
                  </a:ln>
                  <a:effectLst/>
                </p:spPr>
              </p:pic>
              <p:pic>
                <p:nvPicPr>
                  <p:cNvPr id="241" name="Picture 4"/>
                  <p:cNvPicPr preferRelativeResize="0">
                    <a:picLocks noChangeArrowheads="1"/>
                  </p:cNvPicPr>
                  <p:nvPr/>
                </p:nvPicPr>
                <p:blipFill>
                  <a:blip r:embed="rId6" cstate="print"/>
                  <a:srcRect/>
                  <a:stretch>
                    <a:fillRect/>
                  </a:stretch>
                </p:blipFill>
                <p:spPr bwMode="auto">
                  <a:xfrm rot="18000000">
                    <a:off x="2323486" y="5066543"/>
                    <a:ext cx="278247" cy="70955"/>
                  </a:xfrm>
                  <a:prstGeom prst="rect">
                    <a:avLst/>
                  </a:prstGeom>
                  <a:noFill/>
                  <a:ln w="9525">
                    <a:noFill/>
                    <a:miter lim="800000"/>
                    <a:headEnd/>
                    <a:tailEnd/>
                  </a:ln>
                  <a:effectLst/>
                </p:spPr>
              </p:pic>
              <p:pic>
                <p:nvPicPr>
                  <p:cNvPr id="242" name="Picture 7"/>
                  <p:cNvPicPr preferRelativeResize="0">
                    <a:picLocks noChangeArrowheads="1"/>
                  </p:cNvPicPr>
                  <p:nvPr/>
                </p:nvPicPr>
                <p:blipFill>
                  <a:blip r:embed="rId7" cstate="print"/>
                  <a:srcRect/>
                  <a:stretch>
                    <a:fillRect/>
                  </a:stretch>
                </p:blipFill>
                <p:spPr bwMode="auto">
                  <a:xfrm rot="18000000">
                    <a:off x="2366458" y="4992974"/>
                    <a:ext cx="253529" cy="79224"/>
                  </a:xfrm>
                  <a:prstGeom prst="rect">
                    <a:avLst/>
                  </a:prstGeom>
                  <a:noFill/>
                  <a:ln w="9525">
                    <a:noFill/>
                    <a:miter lim="800000"/>
                    <a:headEnd/>
                    <a:tailEnd/>
                  </a:ln>
                  <a:effectLst/>
                </p:spPr>
              </p:pic>
            </p:grpSp>
            <p:pic>
              <p:nvPicPr>
                <p:cNvPr id="226" name="Picture 16"/>
                <p:cNvPicPr>
                  <a:picLocks noChangeAspect="1" noChangeArrowheads="1"/>
                </p:cNvPicPr>
                <p:nvPr/>
              </p:nvPicPr>
              <p:blipFill>
                <a:blip r:embed="rId5" cstate="print"/>
                <a:srcRect/>
                <a:stretch>
                  <a:fillRect/>
                </a:stretch>
              </p:blipFill>
              <p:spPr bwMode="auto">
                <a:xfrm rot="7299253">
                  <a:off x="2164383" y="3446757"/>
                  <a:ext cx="105058" cy="78281"/>
                </a:xfrm>
                <a:prstGeom prst="rect">
                  <a:avLst/>
                </a:prstGeom>
                <a:noFill/>
                <a:ln w="9525">
                  <a:noFill/>
                  <a:miter lim="800000"/>
                  <a:headEnd/>
                  <a:tailEnd/>
                </a:ln>
                <a:effectLst/>
              </p:spPr>
            </p:pic>
            <p:pic>
              <p:nvPicPr>
                <p:cNvPr id="227" name="Picture 16"/>
                <p:cNvPicPr>
                  <a:picLocks noChangeAspect="1" noChangeArrowheads="1"/>
                </p:cNvPicPr>
                <p:nvPr/>
              </p:nvPicPr>
              <p:blipFill>
                <a:blip r:embed="rId5" cstate="print"/>
                <a:srcRect/>
                <a:stretch>
                  <a:fillRect/>
                </a:stretch>
              </p:blipFill>
              <p:spPr bwMode="auto">
                <a:xfrm rot="13681119">
                  <a:off x="1535704" y="3533668"/>
                  <a:ext cx="105058" cy="78281"/>
                </a:xfrm>
                <a:prstGeom prst="rect">
                  <a:avLst/>
                </a:prstGeom>
                <a:noFill/>
                <a:ln w="9525">
                  <a:noFill/>
                  <a:miter lim="800000"/>
                  <a:headEnd/>
                  <a:tailEnd/>
                </a:ln>
                <a:effectLst/>
              </p:spPr>
            </p:pic>
          </p:grpSp>
          <p:sp>
            <p:nvSpPr>
              <p:cNvPr id="221" name="Explosion 1 220"/>
              <p:cNvSpPr/>
              <p:nvPr/>
            </p:nvSpPr>
            <p:spPr>
              <a:xfrm>
                <a:off x="3824289" y="3467096"/>
                <a:ext cx="204785" cy="257178"/>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90" name="Straight Arrow Connector 289"/>
            <p:cNvCxnSpPr/>
            <p:nvPr/>
          </p:nvCxnSpPr>
          <p:spPr>
            <a:xfrm flipH="1">
              <a:off x="2739490" y="3228874"/>
              <a:ext cx="528342" cy="213773"/>
            </a:xfrm>
            <a:prstGeom prst="straightConnector1">
              <a:avLst/>
            </a:prstGeom>
            <a:ln>
              <a:solidFill>
                <a:schemeClr val="bg1">
                  <a:lumMod val="65000"/>
                </a:schemeClr>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95" name="Straight Arrow Connector 294"/>
            <p:cNvCxnSpPr/>
            <p:nvPr/>
          </p:nvCxnSpPr>
          <p:spPr>
            <a:xfrm flipH="1" flipV="1">
              <a:off x="2993186" y="3626822"/>
              <a:ext cx="292587" cy="207705"/>
            </a:xfrm>
            <a:prstGeom prst="straightConnector1">
              <a:avLst/>
            </a:prstGeom>
            <a:ln>
              <a:solidFill>
                <a:schemeClr val="bg1">
                  <a:lumMod val="65000"/>
                </a:schemeClr>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299" name="Straight Arrow Connector 298"/>
            <p:cNvCxnSpPr/>
            <p:nvPr/>
          </p:nvCxnSpPr>
          <p:spPr>
            <a:xfrm>
              <a:off x="1988819" y="3663947"/>
              <a:ext cx="312260" cy="7102"/>
            </a:xfrm>
            <a:prstGeom prst="straightConnector1">
              <a:avLst/>
            </a:prstGeom>
            <a:ln>
              <a:solidFill>
                <a:schemeClr val="bg1">
                  <a:lumMod val="65000"/>
                </a:schemeClr>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grpSp>
      <p:sp>
        <p:nvSpPr>
          <p:cNvPr id="284" name="Rectangle 283"/>
          <p:cNvSpPr/>
          <p:nvPr/>
        </p:nvSpPr>
        <p:spPr>
          <a:xfrm>
            <a:off x="152400" y="3317386"/>
            <a:ext cx="6477000" cy="769441"/>
          </a:xfrm>
          <a:prstGeom prst="rect">
            <a:avLst/>
          </a:prstGeom>
        </p:spPr>
        <p:txBody>
          <a:bodyPr wrap="square">
            <a:spAutoFit/>
          </a:bodyPr>
          <a:lstStyle/>
          <a:p>
            <a:pPr algn="just"/>
            <a:r>
              <a:rPr lang="en-US" sz="1100" b="1" dirty="0">
                <a:latin typeface="Arial" charset="0"/>
                <a:ea typeface="Arial" charset="0"/>
                <a:cs typeface="Arial" charset="0"/>
              </a:rPr>
              <a:t>Figure </a:t>
            </a:r>
            <a:r>
              <a:rPr lang="en-US" sz="1100" b="1" dirty="0" smtClean="0">
                <a:latin typeface="Arial" charset="0"/>
                <a:ea typeface="Arial" charset="0"/>
                <a:cs typeface="Arial" charset="0"/>
              </a:rPr>
              <a:t>S4. </a:t>
            </a:r>
            <a:r>
              <a:rPr lang="en-US" sz="1100" dirty="0" smtClean="0">
                <a:latin typeface="Arial" charset="0"/>
                <a:ea typeface="Arial" charset="0"/>
                <a:cs typeface="Arial" charset="0"/>
              </a:rPr>
              <a:t>Control PAGE experiments excluding prism dimer and open prism constructs from gel shift assembly experiments. Decrease in migration in lanes 2 and 3 indicate that the prism dimer and open prism, formed by sequence engineering, will migrate much slower than the closed prism, as expected.</a:t>
            </a:r>
            <a:endParaRPr lang="en-US" sz="1100" dirty="0">
              <a:effectLst/>
              <a:latin typeface="Arial" charset="0"/>
              <a:ea typeface="Arial" charset="0"/>
              <a:cs typeface="Arial" charset="0"/>
            </a:endParaRPr>
          </a:p>
        </p:txBody>
      </p:sp>
    </p:spTree>
    <p:extLst>
      <p:ext uri="{BB962C8B-B14F-4D97-AF65-F5344CB8AC3E}">
        <p14:creationId xmlns:p14="http://schemas.microsoft.com/office/powerpoint/2010/main" val="1155282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43400" y="609600"/>
            <a:ext cx="1935180"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616312"/>
            <a:ext cx="2854737" cy="209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514350" y="990600"/>
            <a:ext cx="826316" cy="276999"/>
          </a:xfrm>
          <a:prstGeom prst="rect">
            <a:avLst/>
          </a:prstGeom>
        </p:spPr>
        <p:txBody>
          <a:bodyPr wrap="none">
            <a:spAutoFit/>
          </a:bodyPr>
          <a:lstStyle/>
          <a:p>
            <a:r>
              <a:rPr lang="en-US" sz="1200" b="1" dirty="0" smtClean="0">
                <a:latin typeface="Times New Roman" panose="02020603050405020304" pitchFamily="18" charset="0"/>
                <a:cs typeface="Times New Roman" panose="02020603050405020304" pitchFamily="18" charset="0"/>
              </a:rPr>
              <a:t>RNase T1</a:t>
            </a:r>
            <a:endParaRPr lang="en-US" sz="1200" dirty="0">
              <a:latin typeface="Times New Roman" panose="02020603050405020304" pitchFamily="18" charset="0"/>
              <a:cs typeface="Times New Roman" panose="02020603050405020304" pitchFamily="18" charset="0"/>
            </a:endParaRPr>
          </a:p>
        </p:txBody>
      </p:sp>
      <p:sp>
        <p:nvSpPr>
          <p:cNvPr id="11" name="Rectangle 10"/>
          <p:cNvSpPr/>
          <p:nvPr/>
        </p:nvSpPr>
        <p:spPr>
          <a:xfrm>
            <a:off x="1600200" y="351175"/>
            <a:ext cx="1511761" cy="276999"/>
          </a:xfrm>
          <a:prstGeom prst="rect">
            <a:avLst/>
          </a:prstGeom>
        </p:spPr>
        <p:txBody>
          <a:bodyPr wrap="none">
            <a:spAutoFit/>
          </a:bodyPr>
          <a:lstStyle/>
          <a:p>
            <a:r>
              <a:rPr lang="en-US" sz="1200" b="1" dirty="0" smtClean="0">
                <a:latin typeface="Times New Roman" panose="02020603050405020304" pitchFamily="18" charset="0"/>
                <a:cs typeface="Times New Roman" panose="02020603050405020304" pitchFamily="18" charset="0"/>
              </a:rPr>
              <a:t>Triangle </a:t>
            </a:r>
            <a:r>
              <a:rPr lang="en-US" sz="1200" b="1" dirty="0" err="1" smtClean="0">
                <a:latin typeface="Times New Roman" panose="02020603050405020304" pitchFamily="18" charset="0"/>
                <a:cs typeface="Times New Roman" panose="02020603050405020304" pitchFamily="18" charset="0"/>
              </a:rPr>
              <a:t>Nanoprism</a:t>
            </a:r>
            <a:endParaRPr lang="en-US" sz="1200" dirty="0">
              <a:latin typeface="Times New Roman" panose="02020603050405020304" pitchFamily="18" charset="0"/>
              <a:cs typeface="Times New Roman" panose="02020603050405020304" pitchFamily="18" charset="0"/>
            </a:endParaRPr>
          </a:p>
        </p:txBody>
      </p:sp>
      <p:cxnSp>
        <p:nvCxnSpPr>
          <p:cNvPr id="13" name="Straight Arrow Connector 12"/>
          <p:cNvCxnSpPr/>
          <p:nvPr/>
        </p:nvCxnSpPr>
        <p:spPr>
          <a:xfrm flipH="1">
            <a:off x="637298" y="1905001"/>
            <a:ext cx="550944" cy="0"/>
          </a:xfrm>
          <a:prstGeom prst="straightConnector1">
            <a:avLst/>
          </a:prstGeom>
          <a:ln w="6350">
            <a:solidFill>
              <a:schemeClr val="tx1"/>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15" name="Rectangle 14"/>
          <p:cNvSpPr/>
          <p:nvPr/>
        </p:nvSpPr>
        <p:spPr>
          <a:xfrm>
            <a:off x="614373" y="1919281"/>
            <a:ext cx="603050" cy="276999"/>
          </a:xfrm>
          <a:prstGeom prst="rect">
            <a:avLst/>
          </a:prstGeom>
        </p:spPr>
        <p:txBody>
          <a:bodyPr wrap="none">
            <a:spAutoFit/>
          </a:bodyPr>
          <a:lstStyle/>
          <a:p>
            <a:r>
              <a:rPr lang="en-US" sz="1200" b="1" dirty="0" smtClean="0">
                <a:latin typeface="Times New Roman" panose="02020603050405020304" pitchFamily="18" charset="0"/>
                <a:cs typeface="Times New Roman" panose="02020603050405020304" pitchFamily="18" charset="0"/>
              </a:rPr>
              <a:t>37.1 Å</a:t>
            </a:r>
            <a:endParaRPr lang="en-US" sz="1200" dirty="0">
              <a:latin typeface="Times New Roman" panose="02020603050405020304" pitchFamily="18" charset="0"/>
              <a:cs typeface="Times New Roman" panose="02020603050405020304" pitchFamily="18" charset="0"/>
            </a:endParaRPr>
          </a:p>
        </p:txBody>
      </p:sp>
      <p:cxnSp>
        <p:nvCxnSpPr>
          <p:cNvPr id="17" name="Straight Arrow Connector 16"/>
          <p:cNvCxnSpPr/>
          <p:nvPr/>
        </p:nvCxnSpPr>
        <p:spPr>
          <a:xfrm flipV="1">
            <a:off x="2357434" y="1295400"/>
            <a:ext cx="0" cy="990600"/>
          </a:xfrm>
          <a:prstGeom prst="straightConnector1">
            <a:avLst/>
          </a:prstGeom>
          <a:ln w="6350">
            <a:solidFill>
              <a:schemeClr val="tx1"/>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19" name="Rectangle 18"/>
          <p:cNvSpPr/>
          <p:nvPr/>
        </p:nvSpPr>
        <p:spPr>
          <a:xfrm rot="16200000">
            <a:off x="2138075" y="1687026"/>
            <a:ext cx="603050" cy="276999"/>
          </a:xfrm>
          <a:prstGeom prst="rect">
            <a:avLst/>
          </a:prstGeom>
        </p:spPr>
        <p:txBody>
          <a:bodyPr wrap="none">
            <a:spAutoFit/>
          </a:bodyPr>
          <a:lstStyle/>
          <a:p>
            <a:r>
              <a:rPr lang="en-US" sz="1200" b="1" dirty="0" smtClean="0">
                <a:latin typeface="Times New Roman" panose="02020603050405020304" pitchFamily="18" charset="0"/>
                <a:cs typeface="Times New Roman" panose="02020603050405020304" pitchFamily="18" charset="0"/>
              </a:rPr>
              <a:t>63.6 Å</a:t>
            </a:r>
            <a:endParaRPr lang="en-US" sz="1200" dirty="0">
              <a:latin typeface="Times New Roman" panose="02020603050405020304" pitchFamily="18" charset="0"/>
              <a:cs typeface="Times New Roman" panose="02020603050405020304" pitchFamily="18" charset="0"/>
            </a:endParaRPr>
          </a:p>
        </p:txBody>
      </p:sp>
      <p:cxnSp>
        <p:nvCxnSpPr>
          <p:cNvPr id="22" name="Straight Arrow Connector 21"/>
          <p:cNvCxnSpPr/>
          <p:nvPr/>
        </p:nvCxnSpPr>
        <p:spPr>
          <a:xfrm flipH="1">
            <a:off x="4908550" y="1384300"/>
            <a:ext cx="762000" cy="0"/>
          </a:xfrm>
          <a:prstGeom prst="straightConnector1">
            <a:avLst/>
          </a:prstGeom>
          <a:ln w="6350">
            <a:solidFill>
              <a:schemeClr val="tx1"/>
            </a:solidFill>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24" name="Rectangle 23"/>
          <p:cNvSpPr/>
          <p:nvPr/>
        </p:nvSpPr>
        <p:spPr>
          <a:xfrm>
            <a:off x="4975325" y="1126351"/>
            <a:ext cx="603050" cy="276999"/>
          </a:xfrm>
          <a:prstGeom prst="rect">
            <a:avLst/>
          </a:prstGeom>
        </p:spPr>
        <p:txBody>
          <a:bodyPr wrap="none">
            <a:spAutoFit/>
          </a:bodyPr>
          <a:lstStyle/>
          <a:p>
            <a:r>
              <a:rPr lang="en-US" sz="1200" b="1" dirty="0" smtClean="0">
                <a:latin typeface="Times New Roman" panose="02020603050405020304" pitchFamily="18" charset="0"/>
                <a:cs typeface="Times New Roman" panose="02020603050405020304" pitchFamily="18" charset="0"/>
              </a:rPr>
              <a:t>56.7 Å</a:t>
            </a:r>
            <a:endParaRPr lang="en-US" sz="1200" dirty="0">
              <a:latin typeface="Times New Roman" panose="02020603050405020304" pitchFamily="18" charset="0"/>
              <a:cs typeface="Times New Roman" panose="02020603050405020304" pitchFamily="18" charset="0"/>
            </a:endParaRPr>
          </a:p>
        </p:txBody>
      </p:sp>
      <p:sp>
        <p:nvSpPr>
          <p:cNvPr id="25" name="Rectangle 24"/>
          <p:cNvSpPr/>
          <p:nvPr/>
        </p:nvSpPr>
        <p:spPr>
          <a:xfrm>
            <a:off x="457118" y="301823"/>
            <a:ext cx="314510" cy="307777"/>
          </a:xfrm>
          <a:prstGeom prst="rect">
            <a:avLst/>
          </a:prstGeom>
        </p:spPr>
        <p:txBody>
          <a:bodyPr wrap="none">
            <a:spAutoFit/>
          </a:bodyPr>
          <a:lstStyle/>
          <a:p>
            <a:r>
              <a:rPr lang="en-US" sz="1400" b="1" dirty="0" smtClean="0">
                <a:latin typeface="Times New Roman" panose="02020603050405020304" pitchFamily="18" charset="0"/>
                <a:cs typeface="Times New Roman" panose="02020603050405020304" pitchFamily="18" charset="0"/>
              </a:rPr>
              <a:t>A</a:t>
            </a:r>
            <a:endParaRPr lang="en-US" sz="1200" dirty="0">
              <a:latin typeface="Times New Roman" panose="02020603050405020304" pitchFamily="18" charset="0"/>
              <a:cs typeface="Times New Roman" panose="02020603050405020304" pitchFamily="18" charset="0"/>
            </a:endParaRPr>
          </a:p>
        </p:txBody>
      </p:sp>
      <p:sp>
        <p:nvSpPr>
          <p:cNvPr id="26" name="Rectangle 25"/>
          <p:cNvSpPr/>
          <p:nvPr/>
        </p:nvSpPr>
        <p:spPr>
          <a:xfrm>
            <a:off x="4025877" y="301823"/>
            <a:ext cx="314510" cy="307777"/>
          </a:xfrm>
          <a:prstGeom prst="rect">
            <a:avLst/>
          </a:prstGeom>
        </p:spPr>
        <p:txBody>
          <a:bodyPr wrap="none">
            <a:spAutoFit/>
          </a:bodyPr>
          <a:lstStyle/>
          <a:p>
            <a:r>
              <a:rPr lang="en-US" sz="1400" b="1" dirty="0" smtClean="0">
                <a:latin typeface="Times New Roman" panose="02020603050405020304" pitchFamily="18" charset="0"/>
                <a:cs typeface="Times New Roman" panose="02020603050405020304" pitchFamily="18" charset="0"/>
              </a:rPr>
              <a:t>B</a:t>
            </a:r>
            <a:endParaRPr lang="en-US" sz="1200" dirty="0">
              <a:latin typeface="Times New Roman" panose="02020603050405020304" pitchFamily="18" charset="0"/>
              <a:cs typeface="Times New Roman" panose="02020603050405020304" pitchFamily="18" charset="0"/>
            </a:endParaRPr>
          </a:p>
        </p:txBody>
      </p:sp>
      <p:sp>
        <p:nvSpPr>
          <p:cNvPr id="16" name="Rectangle 15"/>
          <p:cNvSpPr/>
          <p:nvPr/>
        </p:nvSpPr>
        <p:spPr>
          <a:xfrm>
            <a:off x="0" y="-13216"/>
            <a:ext cx="1052532" cy="369332"/>
          </a:xfrm>
          <a:prstGeom prst="rect">
            <a:avLst/>
          </a:prstGeom>
        </p:spPr>
        <p:txBody>
          <a:bodyPr wrap="none">
            <a:spAutoFit/>
          </a:bodyPr>
          <a:lstStyle/>
          <a:p>
            <a:r>
              <a:rPr lang="en-US" b="1" dirty="0" smtClean="0"/>
              <a:t>Figure S5</a:t>
            </a:r>
            <a:endParaRPr lang="en-US" dirty="0"/>
          </a:p>
        </p:txBody>
      </p:sp>
      <p:sp>
        <p:nvSpPr>
          <p:cNvPr id="18" name="Rectangle 17"/>
          <p:cNvSpPr/>
          <p:nvPr/>
        </p:nvSpPr>
        <p:spPr>
          <a:xfrm>
            <a:off x="225837" y="2782987"/>
            <a:ext cx="6477000" cy="600164"/>
          </a:xfrm>
          <a:prstGeom prst="rect">
            <a:avLst/>
          </a:prstGeom>
        </p:spPr>
        <p:txBody>
          <a:bodyPr wrap="square">
            <a:spAutoFit/>
          </a:bodyPr>
          <a:lstStyle/>
          <a:p>
            <a:pPr algn="just"/>
            <a:r>
              <a:rPr lang="en-US" sz="1100" b="1" dirty="0">
                <a:latin typeface="Arial" charset="0"/>
                <a:ea typeface="Arial" charset="0"/>
                <a:cs typeface="Arial" charset="0"/>
              </a:rPr>
              <a:t>Figure S5. </a:t>
            </a:r>
            <a:r>
              <a:rPr lang="en-US" sz="1100" dirty="0" smtClean="0">
                <a:latin typeface="Arial" charset="0"/>
                <a:ea typeface="Arial" charset="0"/>
                <a:cs typeface="Arial" charset="0"/>
              </a:rPr>
              <a:t>Swiss PDB viewer was used to fit RNase T1 inside the designed 3D nanoprism. The inner cavity of the large prism will fit RNase T1 inside, allowing digestion of the MG aptamer. RNase T1 cannot fit inside the small prism, enhancing the fluorescence half-life of MG.</a:t>
            </a:r>
            <a:endParaRPr lang="en-US" sz="1100" dirty="0">
              <a:effectLst/>
              <a:latin typeface="Arial" charset="0"/>
              <a:ea typeface="Arial" charset="0"/>
              <a:cs typeface="Arial" charset="0"/>
            </a:endParaRPr>
          </a:p>
        </p:txBody>
      </p:sp>
    </p:spTree>
    <p:extLst>
      <p:ext uri="{BB962C8B-B14F-4D97-AF65-F5344CB8AC3E}">
        <p14:creationId xmlns:p14="http://schemas.microsoft.com/office/powerpoint/2010/main" val="35313051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05"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1219" y="6150507"/>
            <a:ext cx="1031641" cy="9484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0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62748" y="5038760"/>
            <a:ext cx="1000112" cy="956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0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56208" y="3911573"/>
            <a:ext cx="991468" cy="980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26" name="Rectangle 525"/>
          <p:cNvSpPr/>
          <p:nvPr/>
        </p:nvSpPr>
        <p:spPr>
          <a:xfrm>
            <a:off x="-26437" y="25400"/>
            <a:ext cx="6858000" cy="338554"/>
          </a:xfrm>
          <a:prstGeom prst="rect">
            <a:avLst/>
          </a:prstGeom>
        </p:spPr>
        <p:txBody>
          <a:bodyPr wrap="square">
            <a:spAutoFit/>
          </a:bodyPr>
          <a:lstStyle/>
          <a:p>
            <a:pPr marL="457200" indent="-457200"/>
            <a:r>
              <a:rPr lang="en-US" sz="1600" b="1" smtClean="0">
                <a:latin typeface="Arial" charset="0"/>
                <a:ea typeface="Arial" charset="0"/>
                <a:cs typeface="Arial" charset="0"/>
              </a:rPr>
              <a:t>Figure S6</a:t>
            </a:r>
            <a:endParaRPr lang="en-US" sz="1600" b="1" dirty="0">
              <a:latin typeface="Arial" charset="0"/>
              <a:ea typeface="Arial" charset="0"/>
              <a:cs typeface="Arial" charset="0"/>
            </a:endParaRPr>
          </a:p>
        </p:txBody>
      </p:sp>
      <p:sp>
        <p:nvSpPr>
          <p:cNvPr id="543" name="Rectangle 542"/>
          <p:cNvSpPr/>
          <p:nvPr/>
        </p:nvSpPr>
        <p:spPr>
          <a:xfrm>
            <a:off x="323488" y="376372"/>
            <a:ext cx="5562600" cy="276999"/>
          </a:xfrm>
          <a:prstGeom prst="rect">
            <a:avLst/>
          </a:prstGeom>
        </p:spPr>
        <p:txBody>
          <a:bodyPr wrap="square">
            <a:spAutoFit/>
          </a:bodyPr>
          <a:lstStyle/>
          <a:p>
            <a:r>
              <a:rPr lang="en-US" sz="1200" b="1" dirty="0" smtClean="0">
                <a:latin typeface="Arial" charset="0"/>
                <a:ea typeface="Arial" charset="0"/>
                <a:cs typeface="Arial" charset="0"/>
              </a:rPr>
              <a:t>A. DNA-conjugates encapsulation scheme</a:t>
            </a:r>
          </a:p>
        </p:txBody>
      </p:sp>
      <p:grpSp>
        <p:nvGrpSpPr>
          <p:cNvPr id="544" name="Group 543"/>
          <p:cNvGrpSpPr/>
          <p:nvPr/>
        </p:nvGrpSpPr>
        <p:grpSpPr>
          <a:xfrm>
            <a:off x="1447800" y="1142837"/>
            <a:ext cx="3704372" cy="1567020"/>
            <a:chOff x="1524000" y="1676400"/>
            <a:chExt cx="3704372" cy="1567020"/>
          </a:xfrm>
        </p:grpSpPr>
        <p:sp>
          <p:nvSpPr>
            <p:cNvPr id="545" name="Right Arrow 7"/>
            <p:cNvSpPr/>
            <p:nvPr/>
          </p:nvSpPr>
          <p:spPr>
            <a:xfrm>
              <a:off x="1981200" y="2438400"/>
              <a:ext cx="2500607" cy="228600"/>
            </a:xfrm>
            <a:prstGeom prst="rightArrow">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dirty="0"/>
            </a:p>
          </p:txBody>
        </p:sp>
        <p:grpSp>
          <p:nvGrpSpPr>
            <p:cNvPr id="546" name="Group 545"/>
            <p:cNvGrpSpPr/>
            <p:nvPr/>
          </p:nvGrpSpPr>
          <p:grpSpPr>
            <a:xfrm>
              <a:off x="3992880" y="1676400"/>
              <a:ext cx="1235492" cy="755491"/>
              <a:chOff x="1066800" y="1325880"/>
              <a:chExt cx="1235492" cy="755491"/>
            </a:xfrm>
          </p:grpSpPr>
          <p:grpSp>
            <p:nvGrpSpPr>
              <p:cNvPr id="587" name="Group 586"/>
              <p:cNvGrpSpPr/>
              <p:nvPr/>
            </p:nvGrpSpPr>
            <p:grpSpPr>
              <a:xfrm>
                <a:off x="1066800" y="1325880"/>
                <a:ext cx="1092028" cy="609600"/>
                <a:chOff x="2108200" y="4752368"/>
                <a:chExt cx="1092028" cy="609600"/>
              </a:xfrm>
            </p:grpSpPr>
            <p:pic>
              <p:nvPicPr>
                <p:cNvPr id="589" name="Picture 5"/>
                <p:cNvPicPr>
                  <a:picLocks noChangeAspect="1" noChangeArrowheads="1"/>
                </p:cNvPicPr>
                <p:nvPr/>
              </p:nvPicPr>
              <p:blipFill>
                <a:blip r:embed="rId5" cstate="print"/>
                <a:srcRect/>
                <a:stretch>
                  <a:fillRect/>
                </a:stretch>
              </p:blipFill>
              <p:spPr bwMode="auto">
                <a:xfrm>
                  <a:off x="2569846" y="4752368"/>
                  <a:ext cx="630382" cy="609600"/>
                </a:xfrm>
                <a:prstGeom prst="rect">
                  <a:avLst/>
                </a:prstGeom>
                <a:noFill/>
                <a:ln w="9525">
                  <a:noFill/>
                  <a:miter lim="800000"/>
                  <a:headEnd/>
                  <a:tailEnd/>
                </a:ln>
              </p:spPr>
            </p:pic>
            <p:grpSp>
              <p:nvGrpSpPr>
                <p:cNvPr id="590" name="Group 589"/>
                <p:cNvGrpSpPr/>
                <p:nvPr/>
              </p:nvGrpSpPr>
              <p:grpSpPr>
                <a:xfrm>
                  <a:off x="2108200" y="5156200"/>
                  <a:ext cx="514349" cy="45719"/>
                  <a:chOff x="1442418" y="1666876"/>
                  <a:chExt cx="514349" cy="45719"/>
                </a:xfrm>
              </p:grpSpPr>
              <p:grpSp>
                <p:nvGrpSpPr>
                  <p:cNvPr id="591" name="Group 786"/>
                  <p:cNvGrpSpPr/>
                  <p:nvPr/>
                </p:nvGrpSpPr>
                <p:grpSpPr>
                  <a:xfrm rot="16200000">
                    <a:off x="1552909" y="1556385"/>
                    <a:ext cx="45719" cy="266702"/>
                    <a:chOff x="2803609" y="4090117"/>
                    <a:chExt cx="39996" cy="197152"/>
                  </a:xfrm>
                </p:grpSpPr>
                <p:pic>
                  <p:nvPicPr>
                    <p:cNvPr id="595"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5893" y="4137833"/>
                      <a:ext cx="134749" cy="39318"/>
                    </a:xfrm>
                    <a:prstGeom prst="rect">
                      <a:avLst/>
                    </a:prstGeom>
                    <a:noFill/>
                    <a:ln w="9525">
                      <a:noFill/>
                      <a:miter lim="800000"/>
                      <a:headEnd/>
                      <a:tailEnd/>
                    </a:ln>
                    <a:effectLst/>
                  </p:spPr>
                </p:pic>
                <p:pic>
                  <p:nvPicPr>
                    <p:cNvPr id="596"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6572" y="4200236"/>
                      <a:ext cx="134748" cy="39318"/>
                    </a:xfrm>
                    <a:prstGeom prst="rect">
                      <a:avLst/>
                    </a:prstGeom>
                    <a:noFill/>
                    <a:ln w="9525">
                      <a:noFill/>
                      <a:miter lim="800000"/>
                      <a:headEnd/>
                      <a:tailEnd/>
                    </a:ln>
                    <a:effectLst/>
                  </p:spPr>
                </p:pic>
              </p:grpSp>
              <p:grpSp>
                <p:nvGrpSpPr>
                  <p:cNvPr id="592" name="Group 787"/>
                  <p:cNvGrpSpPr/>
                  <p:nvPr/>
                </p:nvGrpSpPr>
                <p:grpSpPr>
                  <a:xfrm rot="16200000">
                    <a:off x="1800556" y="1556385"/>
                    <a:ext cx="45719" cy="266702"/>
                    <a:chOff x="2803609" y="4090117"/>
                    <a:chExt cx="39996" cy="197152"/>
                  </a:xfrm>
                </p:grpSpPr>
                <p:pic>
                  <p:nvPicPr>
                    <p:cNvPr id="593"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5893" y="4137833"/>
                      <a:ext cx="134749" cy="39318"/>
                    </a:xfrm>
                    <a:prstGeom prst="rect">
                      <a:avLst/>
                    </a:prstGeom>
                    <a:noFill/>
                    <a:ln w="9525">
                      <a:noFill/>
                      <a:miter lim="800000"/>
                      <a:headEnd/>
                      <a:tailEnd/>
                    </a:ln>
                    <a:effectLst/>
                  </p:spPr>
                </p:pic>
                <p:pic>
                  <p:nvPicPr>
                    <p:cNvPr id="594"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6572" y="4200236"/>
                      <a:ext cx="134748" cy="39318"/>
                    </a:xfrm>
                    <a:prstGeom prst="rect">
                      <a:avLst/>
                    </a:prstGeom>
                    <a:noFill/>
                    <a:ln w="9525">
                      <a:noFill/>
                      <a:miter lim="800000"/>
                      <a:headEnd/>
                      <a:tailEnd/>
                    </a:ln>
                    <a:effectLst/>
                  </p:spPr>
                </p:pic>
              </p:grpSp>
            </p:grpSp>
          </p:grpSp>
          <p:sp>
            <p:nvSpPr>
              <p:cNvPr id="588" name="Rectangle 587"/>
              <p:cNvSpPr/>
              <p:nvPr/>
            </p:nvSpPr>
            <p:spPr>
              <a:xfrm>
                <a:off x="1143000" y="1835150"/>
                <a:ext cx="1159292" cy="246221"/>
              </a:xfrm>
              <a:prstGeom prst="rect">
                <a:avLst/>
              </a:prstGeom>
            </p:spPr>
            <p:txBody>
              <a:bodyPr wrap="none">
                <a:spAutoFit/>
              </a:bodyPr>
              <a:lstStyle/>
              <a:p>
                <a:r>
                  <a:rPr lang="en-US" sz="1000" b="1" dirty="0" smtClean="0">
                    <a:solidFill>
                      <a:srgbClr val="FF0000"/>
                    </a:solidFill>
                    <a:cs typeface="Courier New" pitchFamily="49" charset="0"/>
                  </a:rPr>
                  <a:t>DNA- </a:t>
                </a:r>
                <a:r>
                  <a:rPr lang="en-US" sz="1000" b="1" dirty="0" err="1" smtClean="0">
                    <a:cs typeface="Courier New" pitchFamily="49" charset="0"/>
                  </a:rPr>
                  <a:t>Cyclodextrin</a:t>
                </a:r>
                <a:endParaRPr lang="en-US" sz="1000" dirty="0"/>
              </a:p>
            </p:txBody>
          </p:sp>
        </p:grpSp>
        <p:grpSp>
          <p:nvGrpSpPr>
            <p:cNvPr id="547" name="Group 546"/>
            <p:cNvGrpSpPr/>
            <p:nvPr/>
          </p:nvGrpSpPr>
          <p:grpSpPr>
            <a:xfrm>
              <a:off x="1524000" y="1752600"/>
              <a:ext cx="1327238" cy="520541"/>
              <a:chOff x="881067" y="731520"/>
              <a:chExt cx="1327238" cy="520541"/>
            </a:xfrm>
          </p:grpSpPr>
          <p:sp>
            <p:nvSpPr>
              <p:cNvPr id="578" name="Rectangle 577"/>
              <p:cNvSpPr/>
              <p:nvPr/>
            </p:nvSpPr>
            <p:spPr>
              <a:xfrm>
                <a:off x="990600" y="1005840"/>
                <a:ext cx="825867" cy="246221"/>
              </a:xfrm>
              <a:prstGeom prst="rect">
                <a:avLst/>
              </a:prstGeom>
            </p:spPr>
            <p:txBody>
              <a:bodyPr wrap="none">
                <a:spAutoFit/>
              </a:bodyPr>
              <a:lstStyle/>
              <a:p>
                <a:r>
                  <a:rPr lang="en-US" sz="1000" b="1" dirty="0" smtClean="0">
                    <a:solidFill>
                      <a:srgbClr val="FF0000"/>
                    </a:solidFill>
                    <a:cs typeface="Courier New" pitchFamily="49" charset="0"/>
                  </a:rPr>
                  <a:t>DNA- </a:t>
                </a:r>
                <a:r>
                  <a:rPr lang="en-US" sz="1000" b="1" dirty="0" err="1" smtClean="0">
                    <a:cs typeface="Courier New" pitchFamily="49" charset="0"/>
                  </a:rPr>
                  <a:t>Folate</a:t>
                </a:r>
                <a:endParaRPr lang="en-US" sz="1000" dirty="0"/>
              </a:p>
            </p:txBody>
          </p:sp>
          <p:grpSp>
            <p:nvGrpSpPr>
              <p:cNvPr id="579" name="Group 1009"/>
              <p:cNvGrpSpPr/>
              <p:nvPr/>
            </p:nvGrpSpPr>
            <p:grpSpPr>
              <a:xfrm>
                <a:off x="881067" y="981074"/>
                <a:ext cx="514349" cy="45719"/>
                <a:chOff x="914402" y="6705599"/>
                <a:chExt cx="514349" cy="45719"/>
              </a:xfrm>
            </p:grpSpPr>
            <p:grpSp>
              <p:nvGrpSpPr>
                <p:cNvPr id="581" name="Group 786"/>
                <p:cNvGrpSpPr/>
                <p:nvPr/>
              </p:nvGrpSpPr>
              <p:grpSpPr>
                <a:xfrm rot="16200000">
                  <a:off x="1024893" y="6595108"/>
                  <a:ext cx="45719" cy="266702"/>
                  <a:chOff x="2803609" y="4090117"/>
                  <a:chExt cx="39996" cy="197152"/>
                </a:xfrm>
              </p:grpSpPr>
              <p:pic>
                <p:nvPicPr>
                  <p:cNvPr id="585"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5893" y="4137833"/>
                    <a:ext cx="134749" cy="39318"/>
                  </a:xfrm>
                  <a:prstGeom prst="rect">
                    <a:avLst/>
                  </a:prstGeom>
                  <a:noFill/>
                  <a:ln w="9525">
                    <a:noFill/>
                    <a:miter lim="800000"/>
                    <a:headEnd/>
                    <a:tailEnd/>
                  </a:ln>
                  <a:effectLst/>
                </p:spPr>
              </p:pic>
              <p:pic>
                <p:nvPicPr>
                  <p:cNvPr id="586"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6572" y="4200236"/>
                    <a:ext cx="134748" cy="39318"/>
                  </a:xfrm>
                  <a:prstGeom prst="rect">
                    <a:avLst/>
                  </a:prstGeom>
                  <a:noFill/>
                  <a:ln w="9525">
                    <a:noFill/>
                    <a:miter lim="800000"/>
                    <a:headEnd/>
                    <a:tailEnd/>
                  </a:ln>
                  <a:effectLst/>
                </p:spPr>
              </p:pic>
            </p:grpSp>
            <p:grpSp>
              <p:nvGrpSpPr>
                <p:cNvPr id="582" name="Group 787"/>
                <p:cNvGrpSpPr/>
                <p:nvPr/>
              </p:nvGrpSpPr>
              <p:grpSpPr>
                <a:xfrm rot="16200000">
                  <a:off x="1272540" y="6595108"/>
                  <a:ext cx="45719" cy="266702"/>
                  <a:chOff x="2803609" y="4090117"/>
                  <a:chExt cx="39996" cy="197152"/>
                </a:xfrm>
              </p:grpSpPr>
              <p:pic>
                <p:nvPicPr>
                  <p:cNvPr id="583"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5893" y="4137833"/>
                    <a:ext cx="134749" cy="39318"/>
                  </a:xfrm>
                  <a:prstGeom prst="rect">
                    <a:avLst/>
                  </a:prstGeom>
                  <a:noFill/>
                  <a:ln w="9525">
                    <a:noFill/>
                    <a:miter lim="800000"/>
                    <a:headEnd/>
                    <a:tailEnd/>
                  </a:ln>
                  <a:effectLst/>
                </p:spPr>
              </p:pic>
              <p:pic>
                <p:nvPicPr>
                  <p:cNvPr id="584"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6572" y="4200236"/>
                    <a:ext cx="134748" cy="39318"/>
                  </a:xfrm>
                  <a:prstGeom prst="rect">
                    <a:avLst/>
                  </a:prstGeom>
                  <a:noFill/>
                  <a:ln w="9525">
                    <a:noFill/>
                    <a:miter lim="800000"/>
                    <a:headEnd/>
                    <a:tailEnd/>
                  </a:ln>
                  <a:effectLst/>
                </p:spPr>
              </p:pic>
            </p:grpSp>
          </p:grpSp>
          <p:pic>
            <p:nvPicPr>
              <p:cNvPr id="580" name="Picture 2" descr="File:Folic acid.svg"/>
              <p:cNvPicPr>
                <a:picLocks noChangeAspect="1" noChangeArrowheads="1"/>
              </p:cNvPicPr>
              <p:nvPr/>
            </p:nvPicPr>
            <p:blipFill>
              <a:blip r:embed="rId7" cstate="print"/>
              <a:srcRect/>
              <a:stretch>
                <a:fillRect/>
              </a:stretch>
            </p:blipFill>
            <p:spPr bwMode="auto">
              <a:xfrm>
                <a:off x="1371600" y="731520"/>
                <a:ext cx="836705" cy="304800"/>
              </a:xfrm>
              <a:prstGeom prst="rect">
                <a:avLst/>
              </a:prstGeom>
              <a:noFill/>
            </p:spPr>
          </p:pic>
        </p:grpSp>
        <p:grpSp>
          <p:nvGrpSpPr>
            <p:cNvPr id="548" name="Group 547"/>
            <p:cNvGrpSpPr/>
            <p:nvPr/>
          </p:nvGrpSpPr>
          <p:grpSpPr>
            <a:xfrm>
              <a:off x="2750820" y="1752600"/>
              <a:ext cx="1163267" cy="610711"/>
              <a:chOff x="2667000" y="5585460"/>
              <a:chExt cx="1163267" cy="610711"/>
            </a:xfrm>
          </p:grpSpPr>
          <p:sp>
            <p:nvSpPr>
              <p:cNvPr id="569" name="Rectangle 568"/>
              <p:cNvSpPr/>
              <p:nvPr/>
            </p:nvSpPr>
            <p:spPr>
              <a:xfrm>
                <a:off x="2895600" y="5949950"/>
                <a:ext cx="780983" cy="246221"/>
              </a:xfrm>
              <a:prstGeom prst="rect">
                <a:avLst/>
              </a:prstGeom>
            </p:spPr>
            <p:txBody>
              <a:bodyPr wrap="none">
                <a:spAutoFit/>
              </a:bodyPr>
              <a:lstStyle/>
              <a:p>
                <a:r>
                  <a:rPr lang="en-US" sz="1000" b="1" dirty="0" smtClean="0">
                    <a:solidFill>
                      <a:srgbClr val="FF0000"/>
                    </a:solidFill>
                    <a:cs typeface="Courier New" pitchFamily="49" charset="0"/>
                  </a:rPr>
                  <a:t>DNA- </a:t>
                </a:r>
                <a:r>
                  <a:rPr lang="en-US" sz="1000" b="1" dirty="0" err="1" smtClean="0">
                    <a:cs typeface="Courier New" pitchFamily="49" charset="0"/>
                  </a:rPr>
                  <a:t>Taxol</a:t>
                </a:r>
                <a:endParaRPr lang="en-US" sz="1000" dirty="0"/>
              </a:p>
            </p:txBody>
          </p:sp>
          <p:grpSp>
            <p:nvGrpSpPr>
              <p:cNvPr id="570" name="Group 791"/>
              <p:cNvGrpSpPr/>
              <p:nvPr/>
            </p:nvGrpSpPr>
            <p:grpSpPr>
              <a:xfrm>
                <a:off x="2667000" y="5867400"/>
                <a:ext cx="514349" cy="45719"/>
                <a:chOff x="914402" y="6705599"/>
                <a:chExt cx="514349" cy="45719"/>
              </a:xfrm>
            </p:grpSpPr>
            <p:grpSp>
              <p:nvGrpSpPr>
                <p:cNvPr id="572" name="Group 786"/>
                <p:cNvGrpSpPr/>
                <p:nvPr/>
              </p:nvGrpSpPr>
              <p:grpSpPr>
                <a:xfrm rot="16200000">
                  <a:off x="1024893" y="6595108"/>
                  <a:ext cx="45719" cy="266702"/>
                  <a:chOff x="2803609" y="4090117"/>
                  <a:chExt cx="39996" cy="197152"/>
                </a:xfrm>
              </p:grpSpPr>
              <p:pic>
                <p:nvPicPr>
                  <p:cNvPr id="576"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5893" y="4137833"/>
                    <a:ext cx="134749" cy="39318"/>
                  </a:xfrm>
                  <a:prstGeom prst="rect">
                    <a:avLst/>
                  </a:prstGeom>
                  <a:noFill/>
                  <a:ln w="9525">
                    <a:noFill/>
                    <a:miter lim="800000"/>
                    <a:headEnd/>
                    <a:tailEnd/>
                  </a:ln>
                  <a:effectLst/>
                </p:spPr>
              </p:pic>
              <p:pic>
                <p:nvPicPr>
                  <p:cNvPr id="577"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6572" y="4200236"/>
                    <a:ext cx="134748" cy="39318"/>
                  </a:xfrm>
                  <a:prstGeom prst="rect">
                    <a:avLst/>
                  </a:prstGeom>
                  <a:noFill/>
                  <a:ln w="9525">
                    <a:noFill/>
                    <a:miter lim="800000"/>
                    <a:headEnd/>
                    <a:tailEnd/>
                  </a:ln>
                  <a:effectLst/>
                </p:spPr>
              </p:pic>
            </p:grpSp>
            <p:grpSp>
              <p:nvGrpSpPr>
                <p:cNvPr id="573" name="Group 787"/>
                <p:cNvGrpSpPr/>
                <p:nvPr/>
              </p:nvGrpSpPr>
              <p:grpSpPr>
                <a:xfrm rot="16200000">
                  <a:off x="1272540" y="6595108"/>
                  <a:ext cx="45719" cy="266702"/>
                  <a:chOff x="2803609" y="4090117"/>
                  <a:chExt cx="39996" cy="197152"/>
                </a:xfrm>
              </p:grpSpPr>
              <p:pic>
                <p:nvPicPr>
                  <p:cNvPr id="574"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5893" y="4137833"/>
                    <a:ext cx="134749" cy="39318"/>
                  </a:xfrm>
                  <a:prstGeom prst="rect">
                    <a:avLst/>
                  </a:prstGeom>
                  <a:noFill/>
                  <a:ln w="9525">
                    <a:noFill/>
                    <a:miter lim="800000"/>
                    <a:headEnd/>
                    <a:tailEnd/>
                  </a:ln>
                  <a:effectLst/>
                </p:spPr>
              </p:pic>
              <p:pic>
                <p:nvPicPr>
                  <p:cNvPr id="575"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6572" y="4200236"/>
                    <a:ext cx="134748" cy="39318"/>
                  </a:xfrm>
                  <a:prstGeom prst="rect">
                    <a:avLst/>
                  </a:prstGeom>
                  <a:noFill/>
                  <a:ln w="9525">
                    <a:noFill/>
                    <a:miter lim="800000"/>
                    <a:headEnd/>
                    <a:tailEnd/>
                  </a:ln>
                  <a:effectLst/>
                </p:spPr>
              </p:pic>
            </p:grpSp>
          </p:grpSp>
          <p:pic>
            <p:nvPicPr>
              <p:cNvPr id="571" name="Picture 7" descr="File:Taxol.svg"/>
              <p:cNvPicPr>
                <a:picLocks noChangeAspect="1" noChangeArrowheads="1"/>
              </p:cNvPicPr>
              <p:nvPr/>
            </p:nvPicPr>
            <p:blipFill>
              <a:blip r:embed="rId8" cstate="print"/>
              <a:srcRect/>
              <a:stretch>
                <a:fillRect/>
              </a:stretch>
            </p:blipFill>
            <p:spPr bwMode="auto">
              <a:xfrm>
                <a:off x="3154680" y="5585460"/>
                <a:ext cx="675587" cy="457200"/>
              </a:xfrm>
              <a:prstGeom prst="rect">
                <a:avLst/>
              </a:prstGeom>
              <a:noFill/>
            </p:spPr>
          </p:pic>
        </p:grpSp>
        <p:grpSp>
          <p:nvGrpSpPr>
            <p:cNvPr id="549" name="Group 548"/>
            <p:cNvGrpSpPr/>
            <p:nvPr/>
          </p:nvGrpSpPr>
          <p:grpSpPr>
            <a:xfrm>
              <a:off x="2072640" y="2613660"/>
              <a:ext cx="1209675" cy="568166"/>
              <a:chOff x="2194560" y="7412355"/>
              <a:chExt cx="1209675" cy="568166"/>
            </a:xfrm>
          </p:grpSpPr>
          <p:grpSp>
            <p:nvGrpSpPr>
              <p:cNvPr id="560" name="Group 791"/>
              <p:cNvGrpSpPr/>
              <p:nvPr/>
            </p:nvGrpSpPr>
            <p:grpSpPr>
              <a:xfrm>
                <a:off x="2194560" y="7612380"/>
                <a:ext cx="514349" cy="45719"/>
                <a:chOff x="914402" y="6705599"/>
                <a:chExt cx="514349" cy="45719"/>
              </a:xfrm>
            </p:grpSpPr>
            <p:grpSp>
              <p:nvGrpSpPr>
                <p:cNvPr id="563" name="Group 786"/>
                <p:cNvGrpSpPr/>
                <p:nvPr/>
              </p:nvGrpSpPr>
              <p:grpSpPr>
                <a:xfrm rot="16200000">
                  <a:off x="1024893" y="6595108"/>
                  <a:ext cx="45719" cy="266702"/>
                  <a:chOff x="2803609" y="4090117"/>
                  <a:chExt cx="39996" cy="197152"/>
                </a:xfrm>
              </p:grpSpPr>
              <p:pic>
                <p:nvPicPr>
                  <p:cNvPr id="567"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5893" y="4137833"/>
                    <a:ext cx="134749" cy="39318"/>
                  </a:xfrm>
                  <a:prstGeom prst="rect">
                    <a:avLst/>
                  </a:prstGeom>
                  <a:noFill/>
                  <a:ln w="9525">
                    <a:noFill/>
                    <a:miter lim="800000"/>
                    <a:headEnd/>
                    <a:tailEnd/>
                  </a:ln>
                  <a:effectLst/>
                </p:spPr>
              </p:pic>
              <p:pic>
                <p:nvPicPr>
                  <p:cNvPr id="568"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6572" y="4200236"/>
                    <a:ext cx="134748" cy="39318"/>
                  </a:xfrm>
                  <a:prstGeom prst="rect">
                    <a:avLst/>
                  </a:prstGeom>
                  <a:noFill/>
                  <a:ln w="9525">
                    <a:noFill/>
                    <a:miter lim="800000"/>
                    <a:headEnd/>
                    <a:tailEnd/>
                  </a:ln>
                  <a:effectLst/>
                </p:spPr>
              </p:pic>
            </p:grpSp>
            <p:grpSp>
              <p:nvGrpSpPr>
                <p:cNvPr id="564" name="Group 787"/>
                <p:cNvGrpSpPr/>
                <p:nvPr/>
              </p:nvGrpSpPr>
              <p:grpSpPr>
                <a:xfrm rot="16200000">
                  <a:off x="1272540" y="6595108"/>
                  <a:ext cx="45719" cy="266702"/>
                  <a:chOff x="2803609" y="4090117"/>
                  <a:chExt cx="39996" cy="197152"/>
                </a:xfrm>
              </p:grpSpPr>
              <p:pic>
                <p:nvPicPr>
                  <p:cNvPr id="565"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5893" y="4137833"/>
                    <a:ext cx="134749" cy="39318"/>
                  </a:xfrm>
                  <a:prstGeom prst="rect">
                    <a:avLst/>
                  </a:prstGeom>
                  <a:noFill/>
                  <a:ln w="9525">
                    <a:noFill/>
                    <a:miter lim="800000"/>
                    <a:headEnd/>
                    <a:tailEnd/>
                  </a:ln>
                  <a:effectLst/>
                </p:spPr>
              </p:pic>
              <p:pic>
                <p:nvPicPr>
                  <p:cNvPr id="566"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6572" y="4200236"/>
                    <a:ext cx="134748" cy="39318"/>
                  </a:xfrm>
                  <a:prstGeom prst="rect">
                    <a:avLst/>
                  </a:prstGeom>
                  <a:noFill/>
                  <a:ln w="9525">
                    <a:noFill/>
                    <a:miter lim="800000"/>
                    <a:headEnd/>
                    <a:tailEnd/>
                  </a:ln>
                  <a:effectLst/>
                </p:spPr>
              </p:pic>
            </p:grpSp>
          </p:grpSp>
          <p:pic>
            <p:nvPicPr>
              <p:cNvPr id="561" name="Picture 9" descr="File:Biotin structure JA.png"/>
              <p:cNvPicPr>
                <a:picLocks noChangeAspect="1" noChangeArrowheads="1"/>
              </p:cNvPicPr>
              <p:nvPr/>
            </p:nvPicPr>
            <p:blipFill>
              <a:blip r:embed="rId9" cstate="print"/>
              <a:srcRect/>
              <a:stretch>
                <a:fillRect/>
              </a:stretch>
            </p:blipFill>
            <p:spPr bwMode="auto">
              <a:xfrm>
                <a:off x="2695576" y="7412355"/>
                <a:ext cx="708659" cy="395963"/>
              </a:xfrm>
              <a:prstGeom prst="rect">
                <a:avLst/>
              </a:prstGeom>
              <a:noFill/>
            </p:spPr>
          </p:pic>
          <p:sp>
            <p:nvSpPr>
              <p:cNvPr id="562" name="Rectangle 561"/>
              <p:cNvSpPr/>
              <p:nvPr/>
            </p:nvSpPr>
            <p:spPr>
              <a:xfrm>
                <a:off x="2331720" y="7734300"/>
                <a:ext cx="809837" cy="246221"/>
              </a:xfrm>
              <a:prstGeom prst="rect">
                <a:avLst/>
              </a:prstGeom>
            </p:spPr>
            <p:txBody>
              <a:bodyPr wrap="none">
                <a:spAutoFit/>
              </a:bodyPr>
              <a:lstStyle/>
              <a:p>
                <a:r>
                  <a:rPr lang="en-US" sz="1000" b="1" dirty="0" smtClean="0">
                    <a:solidFill>
                      <a:srgbClr val="FF0000"/>
                    </a:solidFill>
                    <a:cs typeface="Courier New" pitchFamily="49" charset="0"/>
                  </a:rPr>
                  <a:t>DNA- </a:t>
                </a:r>
                <a:r>
                  <a:rPr lang="en-US" sz="1000" b="1" dirty="0" smtClean="0">
                    <a:cs typeface="Courier New" pitchFamily="49" charset="0"/>
                  </a:rPr>
                  <a:t>biotin</a:t>
                </a:r>
                <a:endParaRPr lang="en-US" sz="1000" dirty="0"/>
              </a:p>
            </p:txBody>
          </p:sp>
        </p:grpSp>
        <p:grpSp>
          <p:nvGrpSpPr>
            <p:cNvPr id="550" name="Group 549"/>
            <p:cNvGrpSpPr/>
            <p:nvPr/>
          </p:nvGrpSpPr>
          <p:grpSpPr>
            <a:xfrm>
              <a:off x="3299460" y="2743200"/>
              <a:ext cx="1333501" cy="500220"/>
              <a:chOff x="2400300" y="7086601"/>
              <a:chExt cx="1333501" cy="500220"/>
            </a:xfrm>
          </p:grpSpPr>
          <p:grpSp>
            <p:nvGrpSpPr>
              <p:cNvPr id="551" name="Group 791"/>
              <p:cNvGrpSpPr/>
              <p:nvPr/>
            </p:nvGrpSpPr>
            <p:grpSpPr>
              <a:xfrm>
                <a:off x="2400300" y="7162800"/>
                <a:ext cx="514349" cy="45719"/>
                <a:chOff x="914402" y="6705599"/>
                <a:chExt cx="514349" cy="45719"/>
              </a:xfrm>
            </p:grpSpPr>
            <p:grpSp>
              <p:nvGrpSpPr>
                <p:cNvPr id="554" name="Group 786"/>
                <p:cNvGrpSpPr/>
                <p:nvPr/>
              </p:nvGrpSpPr>
              <p:grpSpPr>
                <a:xfrm rot="16200000">
                  <a:off x="1024893" y="6595108"/>
                  <a:ext cx="45719" cy="266702"/>
                  <a:chOff x="2803609" y="4090117"/>
                  <a:chExt cx="39996" cy="197152"/>
                </a:xfrm>
              </p:grpSpPr>
              <p:pic>
                <p:nvPicPr>
                  <p:cNvPr id="558"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5893" y="4137833"/>
                    <a:ext cx="134749" cy="39318"/>
                  </a:xfrm>
                  <a:prstGeom prst="rect">
                    <a:avLst/>
                  </a:prstGeom>
                  <a:noFill/>
                  <a:ln w="9525">
                    <a:noFill/>
                    <a:miter lim="800000"/>
                    <a:headEnd/>
                    <a:tailEnd/>
                  </a:ln>
                  <a:effectLst/>
                </p:spPr>
              </p:pic>
              <p:pic>
                <p:nvPicPr>
                  <p:cNvPr id="559"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6572" y="4200236"/>
                    <a:ext cx="134748" cy="39318"/>
                  </a:xfrm>
                  <a:prstGeom prst="rect">
                    <a:avLst/>
                  </a:prstGeom>
                  <a:noFill/>
                  <a:ln w="9525">
                    <a:noFill/>
                    <a:miter lim="800000"/>
                    <a:headEnd/>
                    <a:tailEnd/>
                  </a:ln>
                  <a:effectLst/>
                </p:spPr>
              </p:pic>
            </p:grpSp>
            <p:grpSp>
              <p:nvGrpSpPr>
                <p:cNvPr id="555" name="Group 787"/>
                <p:cNvGrpSpPr/>
                <p:nvPr/>
              </p:nvGrpSpPr>
              <p:grpSpPr>
                <a:xfrm rot="16200000">
                  <a:off x="1272540" y="6595108"/>
                  <a:ext cx="45719" cy="266702"/>
                  <a:chOff x="2803609" y="4090117"/>
                  <a:chExt cx="39996" cy="197152"/>
                </a:xfrm>
              </p:grpSpPr>
              <p:pic>
                <p:nvPicPr>
                  <p:cNvPr id="556"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5893" y="4137833"/>
                    <a:ext cx="134749" cy="39318"/>
                  </a:xfrm>
                  <a:prstGeom prst="rect">
                    <a:avLst/>
                  </a:prstGeom>
                  <a:noFill/>
                  <a:ln w="9525">
                    <a:noFill/>
                    <a:miter lim="800000"/>
                    <a:headEnd/>
                    <a:tailEnd/>
                  </a:ln>
                  <a:effectLst/>
                </p:spPr>
              </p:pic>
              <p:pic>
                <p:nvPicPr>
                  <p:cNvPr id="557" name="Picture 18"/>
                  <p:cNvPicPr>
                    <a:picLocks noChangeAspect="1" noChangeArrowheads="1"/>
                  </p:cNvPicPr>
                  <p:nvPr/>
                </p:nvPicPr>
                <p:blipFill>
                  <a:blip r:embed="rId6" cstate="print">
                    <a:duotone>
                      <a:schemeClr val="accent2">
                        <a:shade val="45000"/>
                        <a:satMod val="135000"/>
                      </a:schemeClr>
                      <a:prstClr val="white"/>
                    </a:duotone>
                  </a:blip>
                  <a:srcRect/>
                  <a:stretch>
                    <a:fillRect/>
                  </a:stretch>
                </p:blipFill>
                <p:spPr bwMode="auto">
                  <a:xfrm rot="5400000">
                    <a:off x="2756572" y="4200236"/>
                    <a:ext cx="134748" cy="39318"/>
                  </a:xfrm>
                  <a:prstGeom prst="rect">
                    <a:avLst/>
                  </a:prstGeom>
                  <a:noFill/>
                  <a:ln w="9525">
                    <a:noFill/>
                    <a:miter lim="800000"/>
                    <a:headEnd/>
                    <a:tailEnd/>
                  </a:ln>
                  <a:effectLst/>
                </p:spPr>
              </p:pic>
            </p:grpSp>
          </p:grpSp>
          <p:sp>
            <p:nvSpPr>
              <p:cNvPr id="552" name="Rectangle 551"/>
              <p:cNvSpPr/>
              <p:nvPr/>
            </p:nvSpPr>
            <p:spPr>
              <a:xfrm>
                <a:off x="2540000" y="7340600"/>
                <a:ext cx="688009" cy="246221"/>
              </a:xfrm>
              <a:prstGeom prst="rect">
                <a:avLst/>
              </a:prstGeom>
            </p:spPr>
            <p:txBody>
              <a:bodyPr wrap="none">
                <a:spAutoFit/>
              </a:bodyPr>
              <a:lstStyle/>
              <a:p>
                <a:r>
                  <a:rPr lang="en-US" sz="1000" b="1" dirty="0" smtClean="0">
                    <a:solidFill>
                      <a:srgbClr val="FF0000"/>
                    </a:solidFill>
                    <a:cs typeface="Courier New" pitchFamily="49" charset="0"/>
                  </a:rPr>
                  <a:t>DNA- </a:t>
                </a:r>
                <a:r>
                  <a:rPr lang="en-US" sz="1000" b="1" dirty="0" smtClean="0">
                    <a:cs typeface="Courier New" pitchFamily="49" charset="0"/>
                  </a:rPr>
                  <a:t>Cy5</a:t>
                </a:r>
                <a:endParaRPr lang="en-US" sz="1000" dirty="0"/>
              </a:p>
            </p:txBody>
          </p:sp>
          <p:pic>
            <p:nvPicPr>
              <p:cNvPr id="553" name="Picture 12"/>
              <p:cNvPicPr>
                <a:picLocks noChangeAspect="1" noChangeArrowheads="1"/>
              </p:cNvPicPr>
              <p:nvPr/>
            </p:nvPicPr>
            <p:blipFill>
              <a:blip r:embed="rId10" cstate="print"/>
              <a:srcRect/>
              <a:stretch>
                <a:fillRect/>
              </a:stretch>
            </p:blipFill>
            <p:spPr bwMode="auto">
              <a:xfrm>
                <a:off x="2895601" y="7086601"/>
                <a:ext cx="838200" cy="273644"/>
              </a:xfrm>
              <a:prstGeom prst="rect">
                <a:avLst/>
              </a:prstGeom>
              <a:noFill/>
              <a:ln w="9525">
                <a:noFill/>
                <a:miter lim="800000"/>
                <a:headEnd/>
                <a:tailEnd/>
              </a:ln>
            </p:spPr>
          </p:pic>
        </p:grpSp>
      </p:grpSp>
      <p:grpSp>
        <p:nvGrpSpPr>
          <p:cNvPr id="923" name="Group 922"/>
          <p:cNvGrpSpPr/>
          <p:nvPr/>
        </p:nvGrpSpPr>
        <p:grpSpPr>
          <a:xfrm>
            <a:off x="405918" y="3251965"/>
            <a:ext cx="3200400" cy="3902036"/>
            <a:chOff x="457200" y="4283499"/>
            <a:chExt cx="3200400" cy="3902036"/>
          </a:xfrm>
        </p:grpSpPr>
        <p:pic>
          <p:nvPicPr>
            <p:cNvPr id="924" name="Picture 923"/>
            <p:cNvPicPr>
              <a:picLocks noChangeAspect="1"/>
            </p:cNvPicPr>
            <p:nvPr/>
          </p:nvPicPr>
          <p:blipFill>
            <a:blip r:embed="rId11" cstate="print">
              <a:extLst>
                <a:ext uri="{BEBA8EAE-BF5A-486C-A8C5-ECC9F3942E4B}">
                  <a14:imgProps xmlns:a14="http://schemas.microsoft.com/office/drawing/2010/main">
                    <a14:imgLayer r:embed="rId12">
                      <a14:imgEffect>
                        <a14:sharpenSoften amount="25000"/>
                      </a14:imgEffect>
                      <a14:imgEffect>
                        <a14:brightnessContrast bright="20000" contrast="40000"/>
                      </a14:imgEffect>
                    </a14:imgLayer>
                  </a14:imgProps>
                </a:ext>
              </a:extLst>
            </a:blip>
            <a:stretch>
              <a:fillRect/>
            </a:stretch>
          </p:blipFill>
          <p:spPr>
            <a:xfrm>
              <a:off x="1021898" y="5690486"/>
              <a:ext cx="1352469" cy="1142772"/>
            </a:xfrm>
            <a:prstGeom prst="rect">
              <a:avLst/>
            </a:prstGeom>
          </p:spPr>
        </p:pic>
        <p:pic>
          <p:nvPicPr>
            <p:cNvPr id="925" name="Picture 924"/>
            <p:cNvPicPr>
              <a:picLocks noChangeAspect="1"/>
            </p:cNvPicPr>
            <p:nvPr/>
          </p:nvPicPr>
          <p:blipFill>
            <a:blip r:embed="rId13" cstate="print"/>
            <a:stretch>
              <a:fillRect/>
            </a:stretch>
          </p:blipFill>
          <p:spPr>
            <a:xfrm>
              <a:off x="1021898" y="6883156"/>
              <a:ext cx="1326391" cy="1086262"/>
            </a:xfrm>
            <a:prstGeom prst="rect">
              <a:avLst/>
            </a:prstGeom>
          </p:spPr>
        </p:pic>
        <p:sp>
          <p:nvSpPr>
            <p:cNvPr id="926" name="Rectangle 925"/>
            <p:cNvSpPr/>
            <p:nvPr/>
          </p:nvSpPr>
          <p:spPr>
            <a:xfrm>
              <a:off x="1111250" y="7908536"/>
              <a:ext cx="1158330" cy="276999"/>
            </a:xfrm>
            <a:prstGeom prst="rect">
              <a:avLst/>
            </a:prstGeom>
          </p:spPr>
          <p:txBody>
            <a:bodyPr wrap="none">
              <a:spAutoFit/>
            </a:bodyPr>
            <a:lstStyle/>
            <a:p>
              <a:r>
                <a:rPr lang="en-US" sz="1200" dirty="0" smtClean="0"/>
                <a:t>6% </a:t>
              </a:r>
              <a:r>
                <a:rPr lang="en-US" sz="1200" dirty="0"/>
                <a:t>native </a:t>
              </a:r>
              <a:r>
                <a:rPr lang="en-US" sz="1200" dirty="0" smtClean="0"/>
                <a:t>PAGE</a:t>
              </a:r>
              <a:endParaRPr lang="en-US" sz="1200" dirty="0"/>
            </a:p>
          </p:txBody>
        </p:sp>
        <p:sp>
          <p:nvSpPr>
            <p:cNvPr id="927" name="Rectangle 926"/>
            <p:cNvSpPr/>
            <p:nvPr/>
          </p:nvSpPr>
          <p:spPr>
            <a:xfrm>
              <a:off x="939800" y="7763034"/>
              <a:ext cx="407484" cy="246221"/>
            </a:xfrm>
            <a:prstGeom prst="rect">
              <a:avLst/>
            </a:prstGeom>
          </p:spPr>
          <p:txBody>
            <a:bodyPr wrap="none">
              <a:spAutoFit/>
            </a:bodyPr>
            <a:lstStyle/>
            <a:p>
              <a:r>
                <a:rPr lang="en-US" sz="1000" b="1" dirty="0" smtClean="0"/>
                <a:t>Cy5 </a:t>
              </a:r>
              <a:endParaRPr lang="en-US" sz="1000" b="1" dirty="0"/>
            </a:p>
          </p:txBody>
        </p:sp>
        <p:sp>
          <p:nvSpPr>
            <p:cNvPr id="928" name="Rectangle 927"/>
            <p:cNvSpPr/>
            <p:nvPr/>
          </p:nvSpPr>
          <p:spPr>
            <a:xfrm>
              <a:off x="980431" y="6647033"/>
              <a:ext cx="386644" cy="246221"/>
            </a:xfrm>
            <a:prstGeom prst="rect">
              <a:avLst/>
            </a:prstGeom>
          </p:spPr>
          <p:txBody>
            <a:bodyPr wrap="none">
              <a:spAutoFit/>
            </a:bodyPr>
            <a:lstStyle/>
            <a:p>
              <a:r>
                <a:rPr lang="en-US" sz="1000" b="1" dirty="0" smtClean="0"/>
                <a:t>E.B.</a:t>
              </a:r>
              <a:endParaRPr lang="en-US" sz="1000" b="1" dirty="0"/>
            </a:p>
          </p:txBody>
        </p:sp>
        <p:sp>
          <p:nvSpPr>
            <p:cNvPr id="929" name="Rectangle 928"/>
            <p:cNvSpPr/>
            <p:nvPr/>
          </p:nvSpPr>
          <p:spPr>
            <a:xfrm rot="17709182">
              <a:off x="981907" y="5472255"/>
              <a:ext cx="398822" cy="195096"/>
            </a:xfrm>
            <a:prstGeom prst="rect">
              <a:avLst/>
            </a:prstGeom>
          </p:spPr>
          <p:txBody>
            <a:bodyPr wrap="none">
              <a:spAutoFit/>
            </a:bodyPr>
            <a:lstStyle/>
            <a:p>
              <a:r>
                <a:rPr lang="en-US" sz="900" b="1" dirty="0" smtClean="0"/>
                <a:t>prism</a:t>
              </a:r>
              <a:endParaRPr lang="en-US" sz="900" b="1" dirty="0"/>
            </a:p>
          </p:txBody>
        </p:sp>
        <p:sp>
          <p:nvSpPr>
            <p:cNvPr id="930" name="Rectangle 929"/>
            <p:cNvSpPr/>
            <p:nvPr/>
          </p:nvSpPr>
          <p:spPr>
            <a:xfrm rot="17709182">
              <a:off x="1051369" y="5336072"/>
              <a:ext cx="708181" cy="195096"/>
            </a:xfrm>
            <a:prstGeom prst="rect">
              <a:avLst/>
            </a:prstGeom>
          </p:spPr>
          <p:txBody>
            <a:bodyPr wrap="none">
              <a:spAutoFit/>
            </a:bodyPr>
            <a:lstStyle/>
            <a:p>
              <a:r>
                <a:rPr lang="en-US" sz="900" b="1" dirty="0" smtClean="0"/>
                <a:t>Prism + Core </a:t>
              </a:r>
              <a:endParaRPr lang="en-US" sz="900" b="1" dirty="0"/>
            </a:p>
          </p:txBody>
        </p:sp>
        <p:sp>
          <p:nvSpPr>
            <p:cNvPr id="931" name="Rectangle 930"/>
            <p:cNvSpPr/>
            <p:nvPr/>
          </p:nvSpPr>
          <p:spPr>
            <a:xfrm rot="17709182">
              <a:off x="1067936" y="5199663"/>
              <a:ext cx="1109599" cy="230832"/>
            </a:xfrm>
            <a:prstGeom prst="rect">
              <a:avLst/>
            </a:prstGeom>
          </p:spPr>
          <p:txBody>
            <a:bodyPr wrap="none">
              <a:spAutoFit/>
            </a:bodyPr>
            <a:lstStyle/>
            <a:p>
              <a:r>
                <a:rPr lang="en-US" sz="900" b="1" dirty="0" smtClean="0"/>
                <a:t>Prism + DNA Folate</a:t>
              </a:r>
              <a:endParaRPr lang="en-US" sz="900" b="1" baseline="-25000" dirty="0"/>
            </a:p>
          </p:txBody>
        </p:sp>
        <p:sp>
          <p:nvSpPr>
            <p:cNvPr id="932" name="Rectangle 931"/>
            <p:cNvSpPr/>
            <p:nvPr/>
          </p:nvSpPr>
          <p:spPr>
            <a:xfrm rot="17709182">
              <a:off x="1240473" y="5209682"/>
              <a:ext cx="1069524" cy="230832"/>
            </a:xfrm>
            <a:prstGeom prst="rect">
              <a:avLst/>
            </a:prstGeom>
          </p:spPr>
          <p:txBody>
            <a:bodyPr wrap="none">
              <a:spAutoFit/>
            </a:bodyPr>
            <a:lstStyle/>
            <a:p>
              <a:r>
                <a:rPr lang="en-US" sz="900" b="1" dirty="0"/>
                <a:t>Prism </a:t>
              </a:r>
              <a:r>
                <a:rPr lang="en-US" sz="900" b="1" dirty="0" smtClean="0"/>
                <a:t>+ DNA Taxol</a:t>
              </a:r>
              <a:endParaRPr lang="en-US" sz="900" b="1" baseline="-25000" dirty="0"/>
            </a:p>
          </p:txBody>
        </p:sp>
        <p:sp>
          <p:nvSpPr>
            <p:cNvPr id="933" name="Rectangle 932"/>
            <p:cNvSpPr/>
            <p:nvPr/>
          </p:nvSpPr>
          <p:spPr>
            <a:xfrm rot="17709182">
              <a:off x="1319288" y="4984229"/>
              <a:ext cx="1468672" cy="230832"/>
            </a:xfrm>
            <a:prstGeom prst="rect">
              <a:avLst/>
            </a:prstGeom>
          </p:spPr>
          <p:txBody>
            <a:bodyPr wrap="none">
              <a:spAutoFit/>
            </a:bodyPr>
            <a:lstStyle/>
            <a:p>
              <a:r>
                <a:rPr lang="en-US" sz="900" b="1" dirty="0"/>
                <a:t>Prism</a:t>
              </a:r>
              <a:r>
                <a:rPr lang="en-US" sz="900" b="1" dirty="0" smtClean="0"/>
                <a:t> + DNA </a:t>
              </a:r>
              <a:r>
                <a:rPr lang="en-US" sz="900" b="1" dirty="0" err="1" smtClean="0"/>
                <a:t>Cyclodextrine</a:t>
              </a:r>
              <a:endParaRPr lang="en-US" sz="900" b="1" baseline="-25000" dirty="0"/>
            </a:p>
          </p:txBody>
        </p:sp>
        <p:sp>
          <p:nvSpPr>
            <p:cNvPr id="934" name="Rectangle 933"/>
            <p:cNvSpPr/>
            <p:nvPr/>
          </p:nvSpPr>
          <p:spPr>
            <a:xfrm rot="17709182">
              <a:off x="1554444" y="5199559"/>
              <a:ext cx="1111202" cy="230832"/>
            </a:xfrm>
            <a:prstGeom prst="rect">
              <a:avLst/>
            </a:prstGeom>
          </p:spPr>
          <p:txBody>
            <a:bodyPr wrap="none">
              <a:spAutoFit/>
            </a:bodyPr>
            <a:lstStyle/>
            <a:p>
              <a:r>
                <a:rPr lang="en-US" sz="900" b="1" dirty="0" smtClean="0"/>
                <a:t>frame + DNA biotin</a:t>
              </a:r>
              <a:endParaRPr lang="en-US" sz="900" b="1" baseline="-25000" dirty="0"/>
            </a:p>
          </p:txBody>
        </p:sp>
        <p:sp>
          <p:nvSpPr>
            <p:cNvPr id="935" name="Rectangle 934"/>
            <p:cNvSpPr/>
            <p:nvPr/>
          </p:nvSpPr>
          <p:spPr>
            <a:xfrm rot="17709182">
              <a:off x="1763986" y="5245593"/>
              <a:ext cx="970137" cy="230832"/>
            </a:xfrm>
            <a:prstGeom prst="rect">
              <a:avLst/>
            </a:prstGeom>
          </p:spPr>
          <p:txBody>
            <a:bodyPr wrap="none">
              <a:spAutoFit/>
            </a:bodyPr>
            <a:lstStyle/>
            <a:p>
              <a:r>
                <a:rPr lang="en-US" sz="900" b="1" dirty="0"/>
                <a:t>Prism</a:t>
              </a:r>
              <a:r>
                <a:rPr lang="en-US" sz="900" b="1" dirty="0" smtClean="0"/>
                <a:t> + DNA cy5</a:t>
              </a:r>
              <a:endParaRPr lang="en-US" sz="900" b="1" baseline="-25000" dirty="0"/>
            </a:p>
          </p:txBody>
        </p:sp>
        <p:sp>
          <p:nvSpPr>
            <p:cNvPr id="936" name="Rectangle 935"/>
            <p:cNvSpPr/>
            <p:nvPr/>
          </p:nvSpPr>
          <p:spPr>
            <a:xfrm>
              <a:off x="2142637" y="5528827"/>
              <a:ext cx="258404" cy="230832"/>
            </a:xfrm>
            <a:prstGeom prst="rect">
              <a:avLst/>
            </a:prstGeom>
          </p:spPr>
          <p:txBody>
            <a:bodyPr wrap="none">
              <a:spAutoFit/>
            </a:bodyPr>
            <a:lstStyle/>
            <a:p>
              <a:r>
                <a:rPr lang="en-US" sz="900" b="1" dirty="0" smtClean="0"/>
                <a:t> L</a:t>
              </a:r>
              <a:endParaRPr lang="en-US" sz="900" b="1" dirty="0"/>
            </a:p>
          </p:txBody>
        </p:sp>
        <p:grpSp>
          <p:nvGrpSpPr>
            <p:cNvPr id="937" name="Group 628"/>
            <p:cNvGrpSpPr>
              <a:grpSpLocks noChangeAspect="1"/>
            </p:cNvGrpSpPr>
            <p:nvPr/>
          </p:nvGrpSpPr>
          <p:grpSpPr>
            <a:xfrm>
              <a:off x="655324" y="5939794"/>
              <a:ext cx="300483" cy="224028"/>
              <a:chOff x="2286000" y="3733800"/>
              <a:chExt cx="1715036" cy="1291697"/>
            </a:xfrm>
          </p:grpSpPr>
          <p:grpSp>
            <p:nvGrpSpPr>
              <p:cNvPr id="1072" name="Group 314"/>
              <p:cNvGrpSpPr/>
              <p:nvPr/>
            </p:nvGrpSpPr>
            <p:grpSpPr>
              <a:xfrm>
                <a:off x="3055620" y="4648200"/>
                <a:ext cx="945416" cy="195794"/>
                <a:chOff x="1820488" y="3261275"/>
                <a:chExt cx="945416" cy="195794"/>
              </a:xfrm>
            </p:grpSpPr>
            <p:grpSp>
              <p:nvGrpSpPr>
                <p:cNvPr id="1107" name="Group 256"/>
                <p:cNvGrpSpPr/>
                <p:nvPr/>
              </p:nvGrpSpPr>
              <p:grpSpPr>
                <a:xfrm rot="1320000">
                  <a:off x="1820488" y="3261275"/>
                  <a:ext cx="830156" cy="140026"/>
                  <a:chOff x="381000" y="3426619"/>
                  <a:chExt cx="1235867" cy="190023"/>
                </a:xfrm>
              </p:grpSpPr>
              <p:pic>
                <p:nvPicPr>
                  <p:cNvPr id="1111"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112"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108" name="Group 281"/>
                <p:cNvGrpSpPr/>
                <p:nvPr/>
              </p:nvGrpSpPr>
              <p:grpSpPr>
                <a:xfrm rot="1316674">
                  <a:off x="1935748" y="3317043"/>
                  <a:ext cx="830156" cy="140026"/>
                  <a:chOff x="304800" y="3726657"/>
                  <a:chExt cx="1235867" cy="190023"/>
                </a:xfrm>
              </p:grpSpPr>
              <p:pic>
                <p:nvPicPr>
                  <p:cNvPr id="1109"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110"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073" name="Group 277"/>
              <p:cNvGrpSpPr/>
              <p:nvPr/>
            </p:nvGrpSpPr>
            <p:grpSpPr>
              <a:xfrm>
                <a:off x="2286000" y="3733800"/>
                <a:ext cx="830156" cy="915376"/>
                <a:chOff x="2076450" y="3317518"/>
                <a:chExt cx="1235867" cy="1242216"/>
              </a:xfrm>
            </p:grpSpPr>
            <p:grpSp>
              <p:nvGrpSpPr>
                <p:cNvPr id="1098" name="Group 264"/>
                <p:cNvGrpSpPr/>
                <p:nvPr/>
              </p:nvGrpSpPr>
              <p:grpSpPr>
                <a:xfrm>
                  <a:off x="2076450" y="4349750"/>
                  <a:ext cx="1235867" cy="190023"/>
                  <a:chOff x="381000" y="3426619"/>
                  <a:chExt cx="1235867" cy="190023"/>
                </a:xfrm>
              </p:grpSpPr>
              <p:pic>
                <p:nvPicPr>
                  <p:cNvPr id="1105"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106"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099" name="Group 267"/>
                <p:cNvGrpSpPr/>
                <p:nvPr/>
              </p:nvGrpSpPr>
              <p:grpSpPr>
                <a:xfrm rot="3600000">
                  <a:off x="2427616" y="3846790"/>
                  <a:ext cx="1235866" cy="190022"/>
                  <a:chOff x="392849" y="3418795"/>
                  <a:chExt cx="1235866" cy="190022"/>
                </a:xfrm>
              </p:grpSpPr>
              <p:pic>
                <p:nvPicPr>
                  <p:cNvPr id="1103" name="Picture 5"/>
                  <p:cNvPicPr preferRelativeResize="0">
                    <a:picLocks noChangeArrowheads="1"/>
                  </p:cNvPicPr>
                  <p:nvPr/>
                </p:nvPicPr>
                <p:blipFill>
                  <a:blip r:embed="rId14"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1104" name="Picture 5"/>
                  <p:cNvPicPr preferRelativeResize="0">
                    <a:picLocks noChangeArrowheads="1"/>
                  </p:cNvPicPr>
                  <p:nvPr/>
                </p:nvPicPr>
                <p:blipFill>
                  <a:blip r:embed="rId14"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1100" name="Group 270"/>
                <p:cNvGrpSpPr/>
                <p:nvPr/>
              </p:nvGrpSpPr>
              <p:grpSpPr>
                <a:xfrm rot="-3600000">
                  <a:off x="1830715" y="3840440"/>
                  <a:ext cx="1235867" cy="190023"/>
                  <a:chOff x="381000" y="3426619"/>
                  <a:chExt cx="1235867" cy="190023"/>
                </a:xfrm>
              </p:grpSpPr>
              <p:pic>
                <p:nvPicPr>
                  <p:cNvPr id="1101"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102"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1074" name="Group 316"/>
              <p:cNvGrpSpPr/>
              <p:nvPr/>
            </p:nvGrpSpPr>
            <p:grpSpPr>
              <a:xfrm>
                <a:off x="2286000" y="4648200"/>
                <a:ext cx="911292" cy="177078"/>
                <a:chOff x="1393947" y="3953804"/>
                <a:chExt cx="911292" cy="177078"/>
              </a:xfrm>
            </p:grpSpPr>
            <p:grpSp>
              <p:nvGrpSpPr>
                <p:cNvPr id="1092" name="Group 284"/>
                <p:cNvGrpSpPr/>
                <p:nvPr/>
              </p:nvGrpSpPr>
              <p:grpSpPr>
                <a:xfrm rot="1320000">
                  <a:off x="1393947" y="3953804"/>
                  <a:ext cx="830156" cy="140026"/>
                  <a:chOff x="381000" y="3426619"/>
                  <a:chExt cx="1235867" cy="190023"/>
                </a:xfrm>
              </p:grpSpPr>
              <p:pic>
                <p:nvPicPr>
                  <p:cNvPr id="1096"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097"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093" name="Group 273"/>
                <p:cNvGrpSpPr/>
                <p:nvPr/>
              </p:nvGrpSpPr>
              <p:grpSpPr>
                <a:xfrm rot="1316674">
                  <a:off x="1475083" y="3990856"/>
                  <a:ext cx="830156" cy="140026"/>
                  <a:chOff x="304800" y="3726657"/>
                  <a:chExt cx="1235867" cy="190023"/>
                </a:xfrm>
              </p:grpSpPr>
              <p:pic>
                <p:nvPicPr>
                  <p:cNvPr id="1094"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095"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075" name="Group 276"/>
              <p:cNvGrpSpPr/>
              <p:nvPr/>
            </p:nvGrpSpPr>
            <p:grpSpPr>
              <a:xfrm>
                <a:off x="3124200" y="4114800"/>
                <a:ext cx="830156" cy="910697"/>
                <a:chOff x="2089150" y="4959351"/>
                <a:chExt cx="1235867" cy="1235867"/>
              </a:xfrm>
            </p:grpSpPr>
            <p:grpSp>
              <p:nvGrpSpPr>
                <p:cNvPr id="1083" name="Group 255"/>
                <p:cNvGrpSpPr/>
                <p:nvPr/>
              </p:nvGrpSpPr>
              <p:grpSpPr>
                <a:xfrm>
                  <a:off x="2089150" y="5991582"/>
                  <a:ext cx="1235867" cy="190023"/>
                  <a:chOff x="304800" y="3726657"/>
                  <a:chExt cx="1235867" cy="190023"/>
                </a:xfrm>
              </p:grpSpPr>
              <p:pic>
                <p:nvPicPr>
                  <p:cNvPr id="1090"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091"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084" name="Group 257"/>
                <p:cNvGrpSpPr/>
                <p:nvPr/>
              </p:nvGrpSpPr>
              <p:grpSpPr>
                <a:xfrm rot="3600000">
                  <a:off x="2427614" y="5482273"/>
                  <a:ext cx="1235867" cy="190023"/>
                  <a:chOff x="304800" y="3726657"/>
                  <a:chExt cx="1235867" cy="190023"/>
                </a:xfrm>
              </p:grpSpPr>
              <p:pic>
                <p:nvPicPr>
                  <p:cNvPr id="1088"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089"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085" name="Group 260"/>
                <p:cNvGrpSpPr/>
                <p:nvPr/>
              </p:nvGrpSpPr>
              <p:grpSpPr>
                <a:xfrm rot="18000000">
                  <a:off x="1824365" y="5482273"/>
                  <a:ext cx="1235867" cy="190023"/>
                  <a:chOff x="304800" y="3726657"/>
                  <a:chExt cx="1235867" cy="190023"/>
                </a:xfrm>
              </p:grpSpPr>
              <p:pic>
                <p:nvPicPr>
                  <p:cNvPr id="1086"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087"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076" name="Group 315"/>
              <p:cNvGrpSpPr/>
              <p:nvPr/>
            </p:nvGrpSpPr>
            <p:grpSpPr>
              <a:xfrm>
                <a:off x="2674620" y="3916680"/>
                <a:ext cx="922652" cy="189494"/>
                <a:chOff x="2201548" y="3941387"/>
                <a:chExt cx="922652" cy="189494"/>
              </a:xfrm>
            </p:grpSpPr>
            <p:grpSp>
              <p:nvGrpSpPr>
                <p:cNvPr id="1077" name="Group 287"/>
                <p:cNvGrpSpPr/>
                <p:nvPr/>
              </p:nvGrpSpPr>
              <p:grpSpPr>
                <a:xfrm rot="1320000">
                  <a:off x="2201548" y="3941387"/>
                  <a:ext cx="830156" cy="140026"/>
                  <a:chOff x="381000" y="3426619"/>
                  <a:chExt cx="1235867" cy="190023"/>
                </a:xfrm>
              </p:grpSpPr>
              <p:pic>
                <p:nvPicPr>
                  <p:cNvPr id="1081"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082"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078" name="Group 278"/>
                <p:cNvGrpSpPr/>
                <p:nvPr/>
              </p:nvGrpSpPr>
              <p:grpSpPr>
                <a:xfrm rot="1316674">
                  <a:off x="2294044" y="3990855"/>
                  <a:ext cx="830156" cy="140026"/>
                  <a:chOff x="304800" y="3726657"/>
                  <a:chExt cx="1235867" cy="190023"/>
                </a:xfrm>
              </p:grpSpPr>
              <p:pic>
                <p:nvPicPr>
                  <p:cNvPr id="1079"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080"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sp>
          <p:nvSpPr>
            <p:cNvPr id="938" name="Rectangle 937"/>
            <p:cNvSpPr/>
            <p:nvPr/>
          </p:nvSpPr>
          <p:spPr>
            <a:xfrm>
              <a:off x="2335530" y="5905500"/>
              <a:ext cx="893193" cy="246221"/>
            </a:xfrm>
            <a:prstGeom prst="rect">
              <a:avLst/>
            </a:prstGeom>
          </p:spPr>
          <p:txBody>
            <a:bodyPr wrap="none">
              <a:spAutoFit/>
            </a:bodyPr>
            <a:lstStyle/>
            <a:p>
              <a:r>
                <a:rPr lang="en-US" sz="1000" b="1" dirty="0" smtClean="0"/>
                <a:t>Encapsulated</a:t>
              </a:r>
              <a:endParaRPr lang="en-US" sz="1000" b="1" dirty="0"/>
            </a:p>
          </p:txBody>
        </p:sp>
        <p:sp>
          <p:nvSpPr>
            <p:cNvPr id="939" name="Rectangle 938"/>
            <p:cNvSpPr/>
            <p:nvPr/>
          </p:nvSpPr>
          <p:spPr>
            <a:xfrm>
              <a:off x="457200" y="4283499"/>
              <a:ext cx="3200400" cy="261610"/>
            </a:xfrm>
            <a:prstGeom prst="rect">
              <a:avLst/>
            </a:prstGeom>
          </p:spPr>
          <p:txBody>
            <a:bodyPr wrap="square">
              <a:spAutoFit/>
            </a:bodyPr>
            <a:lstStyle/>
            <a:p>
              <a:r>
                <a:rPr lang="en-US" sz="1100" b="1" dirty="0" smtClean="0">
                  <a:latin typeface="Arial" charset="0"/>
                  <a:ea typeface="Arial" charset="0"/>
                  <a:cs typeface="Arial" charset="0"/>
                </a:rPr>
                <a:t>B. Assay for DNA-conjugate encapsulation </a:t>
              </a:r>
              <a:endParaRPr lang="en-US" sz="1100" b="1" dirty="0">
                <a:latin typeface="Arial" charset="0"/>
                <a:ea typeface="Arial" charset="0"/>
                <a:cs typeface="Arial" charset="0"/>
              </a:endParaRPr>
            </a:p>
          </p:txBody>
        </p:sp>
        <p:grpSp>
          <p:nvGrpSpPr>
            <p:cNvPr id="940" name="Group 939"/>
            <p:cNvGrpSpPr/>
            <p:nvPr/>
          </p:nvGrpSpPr>
          <p:grpSpPr>
            <a:xfrm>
              <a:off x="2491740" y="5715000"/>
              <a:ext cx="345644" cy="257814"/>
              <a:chOff x="2491740" y="5853589"/>
              <a:chExt cx="345644" cy="257814"/>
            </a:xfrm>
          </p:grpSpPr>
          <p:sp>
            <p:nvSpPr>
              <p:cNvPr id="1009" name="Oval 1008"/>
              <p:cNvSpPr/>
              <p:nvPr/>
            </p:nvSpPr>
            <p:spPr>
              <a:xfrm>
                <a:off x="2552700" y="5905500"/>
                <a:ext cx="152400" cy="15240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10" name="Group 1009"/>
              <p:cNvGrpSpPr/>
              <p:nvPr/>
            </p:nvGrpSpPr>
            <p:grpSpPr>
              <a:xfrm>
                <a:off x="2491740" y="5853589"/>
                <a:ext cx="345644" cy="257814"/>
                <a:chOff x="2771778" y="3824294"/>
                <a:chExt cx="345644" cy="257814"/>
              </a:xfrm>
            </p:grpSpPr>
            <p:grpSp>
              <p:nvGrpSpPr>
                <p:cNvPr id="1011" name="Group 1010"/>
                <p:cNvGrpSpPr/>
                <p:nvPr/>
              </p:nvGrpSpPr>
              <p:grpSpPr>
                <a:xfrm>
                  <a:off x="2771778" y="3824294"/>
                  <a:ext cx="345644" cy="257814"/>
                  <a:chOff x="1905000" y="4495801"/>
                  <a:chExt cx="990600" cy="757831"/>
                </a:xfrm>
              </p:grpSpPr>
              <p:grpSp>
                <p:nvGrpSpPr>
                  <p:cNvPr id="1033" name="Group 314"/>
                  <p:cNvGrpSpPr/>
                  <p:nvPr/>
                </p:nvGrpSpPr>
                <p:grpSpPr>
                  <a:xfrm>
                    <a:off x="2349530" y="5035224"/>
                    <a:ext cx="546070" cy="115503"/>
                    <a:chOff x="1820488" y="3261275"/>
                    <a:chExt cx="945416" cy="195794"/>
                  </a:xfrm>
                </p:grpSpPr>
                <p:grpSp>
                  <p:nvGrpSpPr>
                    <p:cNvPr id="1066" name="Group 256"/>
                    <p:cNvGrpSpPr/>
                    <p:nvPr/>
                  </p:nvGrpSpPr>
                  <p:grpSpPr>
                    <a:xfrm rot="1320000">
                      <a:off x="1820488" y="3261275"/>
                      <a:ext cx="830156" cy="140026"/>
                      <a:chOff x="381000" y="3426619"/>
                      <a:chExt cx="1235867" cy="190023"/>
                    </a:xfrm>
                  </p:grpSpPr>
                  <p:pic>
                    <p:nvPicPr>
                      <p:cNvPr id="1070"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071"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067" name="Group 281"/>
                    <p:cNvGrpSpPr/>
                    <p:nvPr/>
                  </p:nvGrpSpPr>
                  <p:grpSpPr>
                    <a:xfrm rot="1316674">
                      <a:off x="1935748" y="3317043"/>
                      <a:ext cx="830156" cy="140026"/>
                      <a:chOff x="304800" y="3726657"/>
                      <a:chExt cx="1235867" cy="190023"/>
                    </a:xfrm>
                  </p:grpSpPr>
                  <p:pic>
                    <p:nvPicPr>
                      <p:cNvPr id="1068"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069"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034" name="Group 277"/>
                  <p:cNvGrpSpPr/>
                  <p:nvPr/>
                </p:nvGrpSpPr>
                <p:grpSpPr>
                  <a:xfrm>
                    <a:off x="1905000" y="4495801"/>
                    <a:ext cx="479496" cy="544280"/>
                    <a:chOff x="2076450" y="3317518"/>
                    <a:chExt cx="1235867" cy="1252062"/>
                  </a:xfrm>
                </p:grpSpPr>
                <p:grpSp>
                  <p:nvGrpSpPr>
                    <p:cNvPr id="1057" name="Group 264"/>
                    <p:cNvGrpSpPr/>
                    <p:nvPr/>
                  </p:nvGrpSpPr>
                  <p:grpSpPr>
                    <a:xfrm>
                      <a:off x="2076450" y="4356893"/>
                      <a:ext cx="1235867" cy="212687"/>
                      <a:chOff x="381000" y="3433762"/>
                      <a:chExt cx="1235867" cy="212687"/>
                    </a:xfrm>
                  </p:grpSpPr>
                  <p:pic>
                    <p:nvPicPr>
                      <p:cNvPr id="1064"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065" name="Picture 5"/>
                      <p:cNvPicPr preferRelativeResize="0">
                        <a:picLocks noChangeArrowheads="1"/>
                      </p:cNvPicPr>
                      <p:nvPr/>
                    </p:nvPicPr>
                    <p:blipFill>
                      <a:blip r:embed="rId14" cstate="print"/>
                      <a:srcRect/>
                      <a:stretch>
                        <a:fillRect/>
                      </a:stretch>
                    </p:blipFill>
                    <p:spPr bwMode="auto">
                      <a:xfrm>
                        <a:off x="976789" y="3463568"/>
                        <a:ext cx="640078" cy="182881"/>
                      </a:xfrm>
                      <a:prstGeom prst="rect">
                        <a:avLst/>
                      </a:prstGeom>
                      <a:noFill/>
                      <a:ln w="9525">
                        <a:noFill/>
                        <a:miter lim="800000"/>
                        <a:headEnd/>
                        <a:tailEnd/>
                      </a:ln>
                      <a:effectLst/>
                    </p:spPr>
                  </p:pic>
                </p:grpSp>
                <p:grpSp>
                  <p:nvGrpSpPr>
                    <p:cNvPr id="1058" name="Group 267"/>
                    <p:cNvGrpSpPr/>
                    <p:nvPr/>
                  </p:nvGrpSpPr>
                  <p:grpSpPr>
                    <a:xfrm rot="3600000">
                      <a:off x="2414481" y="3846552"/>
                      <a:ext cx="1223762" cy="183810"/>
                      <a:chOff x="386410" y="3436843"/>
                      <a:chExt cx="1223762" cy="183810"/>
                    </a:xfrm>
                  </p:grpSpPr>
                  <p:pic>
                    <p:nvPicPr>
                      <p:cNvPr id="1062" name="Picture 5"/>
                      <p:cNvPicPr preferRelativeResize="0">
                        <a:picLocks noChangeArrowheads="1"/>
                      </p:cNvPicPr>
                      <p:nvPr/>
                    </p:nvPicPr>
                    <p:blipFill>
                      <a:blip r:embed="rId14" cstate="print"/>
                      <a:srcRect/>
                      <a:stretch>
                        <a:fillRect/>
                      </a:stretch>
                    </p:blipFill>
                    <p:spPr bwMode="auto">
                      <a:xfrm>
                        <a:off x="386410" y="3437773"/>
                        <a:ext cx="640080" cy="182880"/>
                      </a:xfrm>
                      <a:prstGeom prst="rect">
                        <a:avLst/>
                      </a:prstGeom>
                      <a:noFill/>
                      <a:ln w="9525">
                        <a:noFill/>
                        <a:miter lim="800000"/>
                        <a:headEnd/>
                        <a:tailEnd/>
                      </a:ln>
                      <a:effectLst/>
                    </p:spPr>
                  </p:pic>
                  <p:pic>
                    <p:nvPicPr>
                      <p:cNvPr id="1063" name="Picture 5"/>
                      <p:cNvPicPr preferRelativeResize="0">
                        <a:picLocks noChangeArrowheads="1"/>
                      </p:cNvPicPr>
                      <p:nvPr/>
                    </p:nvPicPr>
                    <p:blipFill>
                      <a:blip r:embed="rId14" cstate="print"/>
                      <a:srcRect/>
                      <a:stretch>
                        <a:fillRect/>
                      </a:stretch>
                    </p:blipFill>
                    <p:spPr bwMode="auto">
                      <a:xfrm>
                        <a:off x="970092" y="3436843"/>
                        <a:ext cx="640080" cy="182880"/>
                      </a:xfrm>
                      <a:prstGeom prst="rect">
                        <a:avLst/>
                      </a:prstGeom>
                      <a:noFill/>
                      <a:ln w="9525">
                        <a:noFill/>
                        <a:miter lim="800000"/>
                        <a:headEnd/>
                        <a:tailEnd/>
                      </a:ln>
                      <a:effectLst/>
                    </p:spPr>
                  </p:pic>
                </p:grpSp>
                <p:grpSp>
                  <p:nvGrpSpPr>
                    <p:cNvPr id="1059" name="Group 270"/>
                    <p:cNvGrpSpPr/>
                    <p:nvPr/>
                  </p:nvGrpSpPr>
                  <p:grpSpPr>
                    <a:xfrm rot="-3600000">
                      <a:off x="1830715" y="3840440"/>
                      <a:ext cx="1235867" cy="190023"/>
                      <a:chOff x="381000" y="3426619"/>
                      <a:chExt cx="1235867" cy="190023"/>
                    </a:xfrm>
                  </p:grpSpPr>
                  <p:pic>
                    <p:nvPicPr>
                      <p:cNvPr id="1060"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061"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1035" name="Group 316"/>
                  <p:cNvGrpSpPr/>
                  <p:nvPr/>
                </p:nvGrpSpPr>
                <p:grpSpPr>
                  <a:xfrm>
                    <a:off x="1905000" y="5035224"/>
                    <a:ext cx="526360" cy="104462"/>
                    <a:chOff x="1393947" y="3953804"/>
                    <a:chExt cx="911292" cy="177078"/>
                  </a:xfrm>
                </p:grpSpPr>
                <p:grpSp>
                  <p:nvGrpSpPr>
                    <p:cNvPr id="1051" name="Group 284"/>
                    <p:cNvGrpSpPr/>
                    <p:nvPr/>
                  </p:nvGrpSpPr>
                  <p:grpSpPr>
                    <a:xfrm rot="1320000">
                      <a:off x="1393947" y="3953804"/>
                      <a:ext cx="830156" cy="140026"/>
                      <a:chOff x="381000" y="3426619"/>
                      <a:chExt cx="1235867" cy="190023"/>
                    </a:xfrm>
                  </p:grpSpPr>
                  <p:pic>
                    <p:nvPicPr>
                      <p:cNvPr id="1055"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056"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052" name="Group 273"/>
                    <p:cNvGrpSpPr/>
                    <p:nvPr/>
                  </p:nvGrpSpPr>
                  <p:grpSpPr>
                    <a:xfrm rot="1316674">
                      <a:off x="1475083" y="3990856"/>
                      <a:ext cx="830156" cy="140026"/>
                      <a:chOff x="304800" y="3726657"/>
                      <a:chExt cx="1235867" cy="190023"/>
                    </a:xfrm>
                  </p:grpSpPr>
                  <p:pic>
                    <p:nvPicPr>
                      <p:cNvPr id="1053"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054"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036" name="Group 315"/>
                  <p:cNvGrpSpPr/>
                  <p:nvPr/>
                </p:nvGrpSpPr>
                <p:grpSpPr>
                  <a:xfrm>
                    <a:off x="2129466" y="4603685"/>
                    <a:ext cx="532921" cy="111787"/>
                    <a:chOff x="2201548" y="3941387"/>
                    <a:chExt cx="922652" cy="189494"/>
                  </a:xfrm>
                </p:grpSpPr>
                <p:grpSp>
                  <p:nvGrpSpPr>
                    <p:cNvPr id="1045" name="Group 287"/>
                    <p:cNvGrpSpPr/>
                    <p:nvPr/>
                  </p:nvGrpSpPr>
                  <p:grpSpPr>
                    <a:xfrm rot="1320000">
                      <a:off x="2201548" y="3941387"/>
                      <a:ext cx="830156" cy="140026"/>
                      <a:chOff x="381000" y="3426619"/>
                      <a:chExt cx="1235867" cy="190023"/>
                    </a:xfrm>
                  </p:grpSpPr>
                  <p:pic>
                    <p:nvPicPr>
                      <p:cNvPr id="1049"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050"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046" name="Group 278"/>
                    <p:cNvGrpSpPr/>
                    <p:nvPr/>
                  </p:nvGrpSpPr>
                  <p:grpSpPr>
                    <a:xfrm rot="1316674">
                      <a:off x="2294044" y="3990855"/>
                      <a:ext cx="830156" cy="140026"/>
                      <a:chOff x="304800" y="3726657"/>
                      <a:chExt cx="1235867" cy="190023"/>
                    </a:xfrm>
                  </p:grpSpPr>
                  <p:pic>
                    <p:nvPicPr>
                      <p:cNvPr id="1047"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048"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037" name="Group 255"/>
                  <p:cNvGrpSpPr/>
                  <p:nvPr/>
                </p:nvGrpSpPr>
                <p:grpSpPr>
                  <a:xfrm>
                    <a:off x="2389142" y="5147683"/>
                    <a:ext cx="479496" cy="79515"/>
                    <a:chOff x="304800" y="3676981"/>
                    <a:chExt cx="1235867" cy="182917"/>
                  </a:xfrm>
                </p:grpSpPr>
                <p:pic>
                  <p:nvPicPr>
                    <p:cNvPr id="1043" name="Picture 4"/>
                    <p:cNvPicPr preferRelativeResize="0">
                      <a:picLocks noChangeArrowheads="1"/>
                    </p:cNvPicPr>
                    <p:nvPr/>
                  </p:nvPicPr>
                  <p:blipFill>
                    <a:blip r:embed="rId15" cstate="print"/>
                    <a:srcRect/>
                    <a:stretch>
                      <a:fillRect/>
                    </a:stretch>
                  </p:blipFill>
                  <p:spPr bwMode="auto">
                    <a:xfrm>
                      <a:off x="304800" y="3677014"/>
                      <a:ext cx="640078" cy="182884"/>
                    </a:xfrm>
                    <a:prstGeom prst="rect">
                      <a:avLst/>
                    </a:prstGeom>
                    <a:noFill/>
                    <a:ln w="9525">
                      <a:noFill/>
                      <a:miter lim="800000"/>
                      <a:headEnd/>
                      <a:tailEnd/>
                    </a:ln>
                    <a:effectLst/>
                  </p:spPr>
                </p:pic>
                <p:pic>
                  <p:nvPicPr>
                    <p:cNvPr id="1044" name="Picture 4"/>
                    <p:cNvPicPr preferRelativeResize="0">
                      <a:picLocks noChangeArrowheads="1"/>
                    </p:cNvPicPr>
                    <p:nvPr/>
                  </p:nvPicPr>
                  <p:blipFill>
                    <a:blip r:embed="rId15" cstate="print"/>
                    <a:srcRect/>
                    <a:stretch>
                      <a:fillRect/>
                    </a:stretch>
                  </p:blipFill>
                  <p:spPr bwMode="auto">
                    <a:xfrm>
                      <a:off x="900589" y="3676981"/>
                      <a:ext cx="640078" cy="182884"/>
                    </a:xfrm>
                    <a:prstGeom prst="rect">
                      <a:avLst/>
                    </a:prstGeom>
                    <a:noFill/>
                    <a:ln w="9525">
                      <a:noFill/>
                      <a:miter lim="800000"/>
                      <a:headEnd/>
                      <a:tailEnd/>
                    </a:ln>
                    <a:effectLst/>
                  </p:spPr>
                </p:pic>
              </p:grpSp>
              <p:grpSp>
                <p:nvGrpSpPr>
                  <p:cNvPr id="1038" name="Group 257"/>
                  <p:cNvGrpSpPr/>
                  <p:nvPr/>
                </p:nvGrpSpPr>
                <p:grpSpPr>
                  <a:xfrm rot="3600000">
                    <a:off x="2501934" y="4947398"/>
                    <a:ext cx="529711" cy="82758"/>
                    <a:chOff x="320229" y="3699802"/>
                    <a:chExt cx="1218547" cy="213302"/>
                  </a:xfrm>
                </p:grpSpPr>
                <p:pic>
                  <p:nvPicPr>
                    <p:cNvPr id="1041" name="Picture 4"/>
                    <p:cNvPicPr preferRelativeResize="0">
                      <a:picLocks noChangeArrowheads="1"/>
                    </p:cNvPicPr>
                    <p:nvPr/>
                  </p:nvPicPr>
                  <p:blipFill>
                    <a:blip r:embed="rId15" cstate="print"/>
                    <a:srcRect/>
                    <a:stretch>
                      <a:fillRect/>
                    </a:stretch>
                  </p:blipFill>
                  <p:spPr bwMode="auto">
                    <a:xfrm>
                      <a:off x="320229" y="3699802"/>
                      <a:ext cx="640080" cy="182880"/>
                    </a:xfrm>
                    <a:prstGeom prst="rect">
                      <a:avLst/>
                    </a:prstGeom>
                    <a:noFill/>
                    <a:ln w="9525">
                      <a:noFill/>
                      <a:miter lim="800000"/>
                      <a:headEnd/>
                      <a:tailEnd/>
                    </a:ln>
                    <a:effectLst/>
                  </p:spPr>
                </p:pic>
                <p:pic>
                  <p:nvPicPr>
                    <p:cNvPr id="1042" name="Picture 4"/>
                    <p:cNvPicPr preferRelativeResize="0">
                      <a:picLocks noChangeArrowheads="1"/>
                    </p:cNvPicPr>
                    <p:nvPr/>
                  </p:nvPicPr>
                  <p:blipFill>
                    <a:blip r:embed="rId15" cstate="print"/>
                    <a:srcRect/>
                    <a:stretch>
                      <a:fillRect/>
                    </a:stretch>
                  </p:blipFill>
                  <p:spPr bwMode="auto">
                    <a:xfrm>
                      <a:off x="898696" y="3730224"/>
                      <a:ext cx="640080" cy="182880"/>
                    </a:xfrm>
                    <a:prstGeom prst="rect">
                      <a:avLst/>
                    </a:prstGeom>
                    <a:noFill/>
                    <a:ln w="9525">
                      <a:noFill/>
                      <a:miter lim="800000"/>
                      <a:headEnd/>
                      <a:tailEnd/>
                    </a:ln>
                    <a:effectLst/>
                  </p:spPr>
                </p:pic>
              </p:grpSp>
              <p:pic>
                <p:nvPicPr>
                  <p:cNvPr id="1039" name="Picture 4"/>
                  <p:cNvPicPr preferRelativeResize="0">
                    <a:picLocks noChangeArrowheads="1"/>
                  </p:cNvPicPr>
                  <p:nvPr/>
                </p:nvPicPr>
                <p:blipFill>
                  <a:blip r:embed="rId15" cstate="print"/>
                  <a:srcRect/>
                  <a:stretch>
                    <a:fillRect/>
                  </a:stretch>
                </p:blipFill>
                <p:spPr bwMode="auto">
                  <a:xfrm rot="18000000">
                    <a:off x="2440039" y="4836669"/>
                    <a:ext cx="278247" cy="70956"/>
                  </a:xfrm>
                  <a:prstGeom prst="rect">
                    <a:avLst/>
                  </a:prstGeom>
                  <a:noFill/>
                  <a:ln w="9525">
                    <a:noFill/>
                    <a:miter lim="800000"/>
                    <a:headEnd/>
                    <a:tailEnd/>
                  </a:ln>
                  <a:effectLst/>
                </p:spPr>
              </p:pic>
              <p:pic>
                <p:nvPicPr>
                  <p:cNvPr id="1040" name="Picture 4"/>
                  <p:cNvPicPr preferRelativeResize="0">
                    <a:picLocks noChangeArrowheads="1"/>
                  </p:cNvPicPr>
                  <p:nvPr/>
                </p:nvPicPr>
                <p:blipFill>
                  <a:blip r:embed="rId15" cstate="print"/>
                  <a:srcRect/>
                  <a:stretch>
                    <a:fillRect/>
                  </a:stretch>
                </p:blipFill>
                <p:spPr bwMode="auto">
                  <a:xfrm rot="18000000">
                    <a:off x="2323486" y="5066543"/>
                    <a:ext cx="278247" cy="70955"/>
                  </a:xfrm>
                  <a:prstGeom prst="rect">
                    <a:avLst/>
                  </a:prstGeom>
                  <a:noFill/>
                  <a:ln w="9525">
                    <a:noFill/>
                    <a:miter lim="800000"/>
                    <a:headEnd/>
                    <a:tailEnd/>
                  </a:ln>
                  <a:effectLst/>
                </p:spPr>
              </p:pic>
            </p:grpSp>
            <p:grpSp>
              <p:nvGrpSpPr>
                <p:cNvPr id="1012" name="Group 529"/>
                <p:cNvGrpSpPr/>
                <p:nvPr/>
              </p:nvGrpSpPr>
              <p:grpSpPr>
                <a:xfrm>
                  <a:off x="2779644" y="3850049"/>
                  <a:ext cx="309174" cy="227215"/>
                  <a:chOff x="5681853" y="3646538"/>
                  <a:chExt cx="381695" cy="280513"/>
                </a:xfrm>
              </p:grpSpPr>
              <p:pic>
                <p:nvPicPr>
                  <p:cNvPr id="1013" name="Picture 16"/>
                  <p:cNvPicPr>
                    <a:picLocks noChangeAspect="1" noChangeArrowheads="1"/>
                  </p:cNvPicPr>
                  <p:nvPr/>
                </p:nvPicPr>
                <p:blipFill>
                  <a:blip r:embed="rId16" cstate="print">
                    <a:duotone>
                      <a:prstClr val="black"/>
                      <a:schemeClr val="accent3">
                        <a:tint val="45000"/>
                        <a:satMod val="400000"/>
                      </a:schemeClr>
                    </a:duotone>
                  </a:blip>
                  <a:srcRect/>
                  <a:stretch>
                    <a:fillRect/>
                  </a:stretch>
                </p:blipFill>
                <p:spPr bwMode="auto">
                  <a:xfrm rot="18739988">
                    <a:off x="5847079" y="3790958"/>
                    <a:ext cx="44124" cy="33721"/>
                  </a:xfrm>
                  <a:prstGeom prst="rect">
                    <a:avLst/>
                  </a:prstGeom>
                  <a:noFill/>
                  <a:ln w="9525">
                    <a:noFill/>
                    <a:miter lim="800000"/>
                    <a:headEnd/>
                    <a:tailEnd/>
                  </a:ln>
                  <a:effectLst/>
                </p:spPr>
              </p:pic>
              <p:pic>
                <p:nvPicPr>
                  <p:cNvPr id="1014" name="Picture 16"/>
                  <p:cNvPicPr>
                    <a:picLocks noChangeAspect="1" noChangeArrowheads="1"/>
                  </p:cNvPicPr>
                  <p:nvPr/>
                </p:nvPicPr>
                <p:blipFill>
                  <a:blip r:embed="rId16" cstate="print">
                    <a:duotone>
                      <a:prstClr val="black"/>
                      <a:schemeClr val="accent3">
                        <a:tint val="45000"/>
                        <a:satMod val="400000"/>
                      </a:schemeClr>
                    </a:duotone>
                  </a:blip>
                  <a:srcRect/>
                  <a:stretch>
                    <a:fillRect/>
                  </a:stretch>
                </p:blipFill>
                <p:spPr bwMode="auto">
                  <a:xfrm rot="840877">
                    <a:off x="5970898" y="3737386"/>
                    <a:ext cx="45256" cy="32878"/>
                  </a:xfrm>
                  <a:prstGeom prst="rect">
                    <a:avLst/>
                  </a:prstGeom>
                  <a:noFill/>
                  <a:ln w="9525">
                    <a:noFill/>
                    <a:miter lim="800000"/>
                    <a:headEnd/>
                    <a:tailEnd/>
                  </a:ln>
                  <a:effectLst/>
                </p:spPr>
              </p:pic>
              <p:pic>
                <p:nvPicPr>
                  <p:cNvPr id="1015" name="Picture 16"/>
                  <p:cNvPicPr>
                    <a:picLocks noChangeAspect="1" noChangeArrowheads="1"/>
                  </p:cNvPicPr>
                  <p:nvPr/>
                </p:nvPicPr>
                <p:blipFill>
                  <a:blip r:embed="rId16" cstate="print">
                    <a:duotone>
                      <a:prstClr val="black"/>
                      <a:schemeClr val="accent3">
                        <a:tint val="45000"/>
                        <a:satMod val="400000"/>
                      </a:schemeClr>
                    </a:duotone>
                  </a:blip>
                  <a:srcRect/>
                  <a:stretch>
                    <a:fillRect/>
                  </a:stretch>
                </p:blipFill>
                <p:spPr bwMode="auto">
                  <a:xfrm rot="14271934">
                    <a:off x="5883523" y="3871114"/>
                    <a:ext cx="44124" cy="33721"/>
                  </a:xfrm>
                  <a:prstGeom prst="rect">
                    <a:avLst/>
                  </a:prstGeom>
                  <a:noFill/>
                  <a:ln w="9525">
                    <a:noFill/>
                    <a:miter lim="800000"/>
                    <a:headEnd/>
                    <a:tailEnd/>
                  </a:ln>
                  <a:effectLst/>
                </p:spPr>
              </p:pic>
              <p:grpSp>
                <p:nvGrpSpPr>
                  <p:cNvPr id="1016" name="Group 345"/>
                  <p:cNvGrpSpPr/>
                  <p:nvPr/>
                </p:nvGrpSpPr>
                <p:grpSpPr>
                  <a:xfrm>
                    <a:off x="5903886" y="3892124"/>
                    <a:ext cx="159662" cy="34927"/>
                    <a:chOff x="3124200" y="5101592"/>
                    <a:chExt cx="641701" cy="140968"/>
                  </a:xfrm>
                </p:grpSpPr>
                <p:pic>
                  <p:nvPicPr>
                    <p:cNvPr id="1031"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124200" y="5105400"/>
                      <a:ext cx="429768" cy="137160"/>
                    </a:xfrm>
                    <a:prstGeom prst="rect">
                      <a:avLst/>
                    </a:prstGeom>
                    <a:noFill/>
                    <a:ln w="9525">
                      <a:noFill/>
                      <a:miter lim="800000"/>
                      <a:headEnd/>
                      <a:tailEnd/>
                    </a:ln>
                    <a:effectLst/>
                  </p:spPr>
                </p:pic>
                <p:pic>
                  <p:nvPicPr>
                    <p:cNvPr id="1032"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336133" y="5101592"/>
                      <a:ext cx="429768" cy="137160"/>
                    </a:xfrm>
                    <a:prstGeom prst="rect">
                      <a:avLst/>
                    </a:prstGeom>
                    <a:noFill/>
                    <a:ln w="9525">
                      <a:noFill/>
                      <a:miter lim="800000"/>
                      <a:headEnd/>
                      <a:tailEnd/>
                    </a:ln>
                    <a:effectLst/>
                  </p:spPr>
                </p:pic>
              </p:grpSp>
              <p:grpSp>
                <p:nvGrpSpPr>
                  <p:cNvPr id="1017" name="Group 346"/>
                  <p:cNvGrpSpPr/>
                  <p:nvPr/>
                </p:nvGrpSpPr>
                <p:grpSpPr>
                  <a:xfrm rot="3600000">
                    <a:off x="5963034" y="3804665"/>
                    <a:ext cx="158992" cy="35075"/>
                    <a:chOff x="3124200" y="5101592"/>
                    <a:chExt cx="641701" cy="140968"/>
                  </a:xfrm>
                </p:grpSpPr>
                <p:pic>
                  <p:nvPicPr>
                    <p:cNvPr id="1029"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124200" y="5105400"/>
                      <a:ext cx="429768" cy="137160"/>
                    </a:xfrm>
                    <a:prstGeom prst="rect">
                      <a:avLst/>
                    </a:prstGeom>
                    <a:noFill/>
                    <a:ln w="9525">
                      <a:noFill/>
                      <a:miter lim="800000"/>
                      <a:headEnd/>
                      <a:tailEnd/>
                    </a:ln>
                    <a:effectLst/>
                  </p:spPr>
                </p:pic>
                <p:pic>
                  <p:nvPicPr>
                    <p:cNvPr id="1030"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336133" y="5101592"/>
                      <a:ext cx="429768" cy="137160"/>
                    </a:xfrm>
                    <a:prstGeom prst="rect">
                      <a:avLst/>
                    </a:prstGeom>
                    <a:noFill/>
                    <a:ln w="9525">
                      <a:noFill/>
                      <a:miter lim="800000"/>
                      <a:headEnd/>
                      <a:tailEnd/>
                    </a:ln>
                    <a:effectLst/>
                  </p:spPr>
                </p:pic>
              </p:grpSp>
              <p:grpSp>
                <p:nvGrpSpPr>
                  <p:cNvPr id="1018" name="Group 352"/>
                  <p:cNvGrpSpPr/>
                  <p:nvPr/>
                </p:nvGrpSpPr>
                <p:grpSpPr>
                  <a:xfrm>
                    <a:off x="5697702" y="3798314"/>
                    <a:ext cx="159662" cy="34927"/>
                    <a:chOff x="3124200" y="5101592"/>
                    <a:chExt cx="641701" cy="140968"/>
                  </a:xfrm>
                </p:grpSpPr>
                <p:pic>
                  <p:nvPicPr>
                    <p:cNvPr id="1027"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124200" y="5105400"/>
                      <a:ext cx="429768" cy="137160"/>
                    </a:xfrm>
                    <a:prstGeom prst="rect">
                      <a:avLst/>
                    </a:prstGeom>
                    <a:noFill/>
                    <a:ln w="9525">
                      <a:noFill/>
                      <a:miter lim="800000"/>
                      <a:headEnd/>
                      <a:tailEnd/>
                    </a:ln>
                    <a:effectLst/>
                  </p:spPr>
                </p:pic>
                <p:pic>
                  <p:nvPicPr>
                    <p:cNvPr id="1028"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336133" y="5101592"/>
                      <a:ext cx="429768" cy="137160"/>
                    </a:xfrm>
                    <a:prstGeom prst="rect">
                      <a:avLst/>
                    </a:prstGeom>
                    <a:noFill/>
                    <a:ln w="9525">
                      <a:noFill/>
                      <a:miter lim="800000"/>
                      <a:headEnd/>
                      <a:tailEnd/>
                    </a:ln>
                    <a:effectLst/>
                  </p:spPr>
                </p:pic>
              </p:grpSp>
              <p:pic>
                <p:nvPicPr>
                  <p:cNvPr id="1019"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rot="3600000">
                    <a:off x="5769231" y="3688823"/>
                    <a:ext cx="106482" cy="34127"/>
                  </a:xfrm>
                  <a:prstGeom prst="rect">
                    <a:avLst/>
                  </a:prstGeom>
                  <a:noFill/>
                  <a:ln w="9525">
                    <a:noFill/>
                    <a:miter lim="800000"/>
                    <a:headEnd/>
                    <a:tailEnd/>
                  </a:ln>
                  <a:effectLst/>
                </p:spPr>
              </p:pic>
              <p:grpSp>
                <p:nvGrpSpPr>
                  <p:cNvPr id="1020" name="Group 358"/>
                  <p:cNvGrpSpPr/>
                  <p:nvPr/>
                </p:nvGrpSpPr>
                <p:grpSpPr>
                  <a:xfrm rot="18000000">
                    <a:off x="5651980" y="3708496"/>
                    <a:ext cx="158992" cy="35075"/>
                    <a:chOff x="3124200" y="5101592"/>
                    <a:chExt cx="641701" cy="140968"/>
                  </a:xfrm>
                </p:grpSpPr>
                <p:pic>
                  <p:nvPicPr>
                    <p:cNvPr id="1025"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124200" y="5105400"/>
                      <a:ext cx="429768" cy="137160"/>
                    </a:xfrm>
                    <a:prstGeom prst="rect">
                      <a:avLst/>
                    </a:prstGeom>
                    <a:noFill/>
                    <a:ln w="9525">
                      <a:noFill/>
                      <a:miter lim="800000"/>
                      <a:headEnd/>
                      <a:tailEnd/>
                    </a:ln>
                    <a:effectLst/>
                  </p:spPr>
                </p:pic>
                <p:pic>
                  <p:nvPicPr>
                    <p:cNvPr id="1026"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336133" y="5101592"/>
                      <a:ext cx="429768" cy="137160"/>
                    </a:xfrm>
                    <a:prstGeom prst="rect">
                      <a:avLst/>
                    </a:prstGeom>
                    <a:noFill/>
                    <a:ln w="9525">
                      <a:noFill/>
                      <a:miter lim="800000"/>
                      <a:headEnd/>
                      <a:tailEnd/>
                    </a:ln>
                    <a:effectLst/>
                  </p:spPr>
                </p:pic>
              </p:grpSp>
              <p:pic>
                <p:nvPicPr>
                  <p:cNvPr id="1021"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rot="18000000">
                    <a:off x="5871188" y="3817902"/>
                    <a:ext cx="106482" cy="34127"/>
                  </a:xfrm>
                  <a:prstGeom prst="rect">
                    <a:avLst/>
                  </a:prstGeom>
                  <a:noFill/>
                  <a:ln w="9525">
                    <a:noFill/>
                    <a:miter lim="800000"/>
                    <a:headEnd/>
                    <a:tailEnd/>
                  </a:ln>
                  <a:effectLst/>
                </p:spPr>
              </p:pic>
              <p:pic>
                <p:nvPicPr>
                  <p:cNvPr id="1022" name="Picture 16"/>
                  <p:cNvPicPr>
                    <a:picLocks noChangeAspect="1" noChangeArrowheads="1"/>
                  </p:cNvPicPr>
                  <p:nvPr/>
                </p:nvPicPr>
                <p:blipFill>
                  <a:blip r:embed="rId16" cstate="print">
                    <a:duotone>
                      <a:prstClr val="black"/>
                      <a:schemeClr val="accent3">
                        <a:tint val="45000"/>
                        <a:satMod val="400000"/>
                      </a:schemeClr>
                    </a:duotone>
                  </a:blip>
                  <a:srcRect/>
                  <a:stretch>
                    <a:fillRect/>
                  </a:stretch>
                </p:blipFill>
                <p:spPr bwMode="auto">
                  <a:xfrm rot="7299253">
                    <a:off x="5947469" y="3744567"/>
                    <a:ext cx="44124" cy="33721"/>
                  </a:xfrm>
                  <a:prstGeom prst="rect">
                    <a:avLst/>
                  </a:prstGeom>
                  <a:noFill/>
                  <a:ln w="9525">
                    <a:noFill/>
                    <a:miter lim="800000"/>
                    <a:headEnd/>
                    <a:tailEnd/>
                  </a:ln>
                  <a:effectLst/>
                </p:spPr>
              </p:pic>
              <p:pic>
                <p:nvPicPr>
                  <p:cNvPr id="1023" name="Picture 16"/>
                  <p:cNvPicPr>
                    <a:picLocks noChangeAspect="1" noChangeArrowheads="1"/>
                  </p:cNvPicPr>
                  <p:nvPr/>
                </p:nvPicPr>
                <p:blipFill>
                  <a:blip r:embed="rId16" cstate="print">
                    <a:duotone>
                      <a:prstClr val="black"/>
                      <a:schemeClr val="accent3">
                        <a:tint val="45000"/>
                        <a:satMod val="400000"/>
                      </a:schemeClr>
                    </a:duotone>
                  </a:blip>
                  <a:srcRect/>
                  <a:stretch>
                    <a:fillRect/>
                  </a:stretch>
                </p:blipFill>
                <p:spPr bwMode="auto">
                  <a:xfrm rot="13681119">
                    <a:off x="5676652" y="3781069"/>
                    <a:ext cx="44124" cy="33721"/>
                  </a:xfrm>
                  <a:prstGeom prst="rect">
                    <a:avLst/>
                  </a:prstGeom>
                  <a:noFill/>
                  <a:ln w="9525">
                    <a:noFill/>
                    <a:miter lim="800000"/>
                    <a:headEnd/>
                    <a:tailEnd/>
                  </a:ln>
                  <a:effectLst/>
                </p:spPr>
              </p:pic>
              <p:pic>
                <p:nvPicPr>
                  <p:cNvPr id="1024"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rot="3600000">
                    <a:off x="5796024" y="3730900"/>
                    <a:ext cx="106482" cy="34127"/>
                  </a:xfrm>
                  <a:prstGeom prst="rect">
                    <a:avLst/>
                  </a:prstGeom>
                  <a:noFill/>
                  <a:ln w="9525">
                    <a:noFill/>
                    <a:miter lim="800000"/>
                    <a:headEnd/>
                    <a:tailEnd/>
                  </a:ln>
                  <a:effectLst/>
                </p:spPr>
              </p:pic>
            </p:grpSp>
          </p:grpSp>
        </p:grpSp>
        <p:grpSp>
          <p:nvGrpSpPr>
            <p:cNvPr id="941" name="Group 940"/>
            <p:cNvGrpSpPr/>
            <p:nvPr/>
          </p:nvGrpSpPr>
          <p:grpSpPr>
            <a:xfrm>
              <a:off x="2514600" y="7010400"/>
              <a:ext cx="345644" cy="257814"/>
              <a:chOff x="2438400" y="7010400"/>
              <a:chExt cx="345644" cy="257814"/>
            </a:xfrm>
          </p:grpSpPr>
          <p:grpSp>
            <p:nvGrpSpPr>
              <p:cNvPr id="946" name="Group 945"/>
              <p:cNvGrpSpPr/>
              <p:nvPr/>
            </p:nvGrpSpPr>
            <p:grpSpPr>
              <a:xfrm>
                <a:off x="2438400" y="7010400"/>
                <a:ext cx="345644" cy="257814"/>
                <a:chOff x="2771778" y="3824294"/>
                <a:chExt cx="345644" cy="257814"/>
              </a:xfrm>
            </p:grpSpPr>
            <p:grpSp>
              <p:nvGrpSpPr>
                <p:cNvPr id="948" name="Group 531"/>
                <p:cNvGrpSpPr/>
                <p:nvPr/>
              </p:nvGrpSpPr>
              <p:grpSpPr>
                <a:xfrm>
                  <a:off x="2771778" y="3824294"/>
                  <a:ext cx="345644" cy="257814"/>
                  <a:chOff x="1905000" y="4495801"/>
                  <a:chExt cx="990600" cy="757831"/>
                </a:xfrm>
              </p:grpSpPr>
              <p:grpSp>
                <p:nvGrpSpPr>
                  <p:cNvPr id="970" name="Group 314"/>
                  <p:cNvGrpSpPr/>
                  <p:nvPr/>
                </p:nvGrpSpPr>
                <p:grpSpPr>
                  <a:xfrm>
                    <a:off x="2349530" y="5035224"/>
                    <a:ext cx="546070" cy="115503"/>
                    <a:chOff x="1820488" y="3261275"/>
                    <a:chExt cx="945416" cy="195794"/>
                  </a:xfrm>
                </p:grpSpPr>
                <p:grpSp>
                  <p:nvGrpSpPr>
                    <p:cNvPr id="1003" name="Group 256"/>
                    <p:cNvGrpSpPr/>
                    <p:nvPr/>
                  </p:nvGrpSpPr>
                  <p:grpSpPr>
                    <a:xfrm rot="1320000">
                      <a:off x="1820488" y="3261275"/>
                      <a:ext cx="830156" cy="140026"/>
                      <a:chOff x="381000" y="3426619"/>
                      <a:chExt cx="1235867" cy="190023"/>
                    </a:xfrm>
                  </p:grpSpPr>
                  <p:pic>
                    <p:nvPicPr>
                      <p:cNvPr id="1007"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008"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004" name="Group 281"/>
                    <p:cNvGrpSpPr/>
                    <p:nvPr/>
                  </p:nvGrpSpPr>
                  <p:grpSpPr>
                    <a:xfrm rot="1316674">
                      <a:off x="1935748" y="3317043"/>
                      <a:ext cx="830156" cy="140026"/>
                      <a:chOff x="304800" y="3726657"/>
                      <a:chExt cx="1235867" cy="190023"/>
                    </a:xfrm>
                  </p:grpSpPr>
                  <p:pic>
                    <p:nvPicPr>
                      <p:cNvPr id="1005"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006"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971" name="Group 277"/>
                  <p:cNvGrpSpPr/>
                  <p:nvPr/>
                </p:nvGrpSpPr>
                <p:grpSpPr>
                  <a:xfrm>
                    <a:off x="1905000" y="4495801"/>
                    <a:ext cx="479496" cy="544280"/>
                    <a:chOff x="2076450" y="3317518"/>
                    <a:chExt cx="1235867" cy="1252062"/>
                  </a:xfrm>
                </p:grpSpPr>
                <p:grpSp>
                  <p:nvGrpSpPr>
                    <p:cNvPr id="994" name="Group 264"/>
                    <p:cNvGrpSpPr/>
                    <p:nvPr/>
                  </p:nvGrpSpPr>
                  <p:grpSpPr>
                    <a:xfrm>
                      <a:off x="2076450" y="4356893"/>
                      <a:ext cx="1235867" cy="212687"/>
                      <a:chOff x="381000" y="3433762"/>
                      <a:chExt cx="1235867" cy="212687"/>
                    </a:xfrm>
                  </p:grpSpPr>
                  <p:pic>
                    <p:nvPicPr>
                      <p:cNvPr id="1001"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002" name="Picture 5"/>
                      <p:cNvPicPr preferRelativeResize="0">
                        <a:picLocks noChangeArrowheads="1"/>
                      </p:cNvPicPr>
                      <p:nvPr/>
                    </p:nvPicPr>
                    <p:blipFill>
                      <a:blip r:embed="rId14" cstate="print"/>
                      <a:srcRect/>
                      <a:stretch>
                        <a:fillRect/>
                      </a:stretch>
                    </p:blipFill>
                    <p:spPr bwMode="auto">
                      <a:xfrm>
                        <a:off x="976789" y="3463568"/>
                        <a:ext cx="640078" cy="182881"/>
                      </a:xfrm>
                      <a:prstGeom prst="rect">
                        <a:avLst/>
                      </a:prstGeom>
                      <a:noFill/>
                      <a:ln w="9525">
                        <a:noFill/>
                        <a:miter lim="800000"/>
                        <a:headEnd/>
                        <a:tailEnd/>
                      </a:ln>
                      <a:effectLst/>
                    </p:spPr>
                  </p:pic>
                </p:grpSp>
                <p:grpSp>
                  <p:nvGrpSpPr>
                    <p:cNvPr id="995" name="Group 267"/>
                    <p:cNvGrpSpPr/>
                    <p:nvPr/>
                  </p:nvGrpSpPr>
                  <p:grpSpPr>
                    <a:xfrm rot="3600000">
                      <a:off x="2414481" y="3846552"/>
                      <a:ext cx="1223762" cy="183810"/>
                      <a:chOff x="386410" y="3436843"/>
                      <a:chExt cx="1223762" cy="183810"/>
                    </a:xfrm>
                  </p:grpSpPr>
                  <p:pic>
                    <p:nvPicPr>
                      <p:cNvPr id="999" name="Picture 5"/>
                      <p:cNvPicPr preferRelativeResize="0">
                        <a:picLocks noChangeArrowheads="1"/>
                      </p:cNvPicPr>
                      <p:nvPr/>
                    </p:nvPicPr>
                    <p:blipFill>
                      <a:blip r:embed="rId14" cstate="print"/>
                      <a:srcRect/>
                      <a:stretch>
                        <a:fillRect/>
                      </a:stretch>
                    </p:blipFill>
                    <p:spPr bwMode="auto">
                      <a:xfrm>
                        <a:off x="386410" y="3437773"/>
                        <a:ext cx="640080" cy="182880"/>
                      </a:xfrm>
                      <a:prstGeom prst="rect">
                        <a:avLst/>
                      </a:prstGeom>
                      <a:noFill/>
                      <a:ln w="9525">
                        <a:noFill/>
                        <a:miter lim="800000"/>
                        <a:headEnd/>
                        <a:tailEnd/>
                      </a:ln>
                      <a:effectLst/>
                    </p:spPr>
                  </p:pic>
                  <p:pic>
                    <p:nvPicPr>
                      <p:cNvPr id="1000" name="Picture 5"/>
                      <p:cNvPicPr preferRelativeResize="0">
                        <a:picLocks noChangeArrowheads="1"/>
                      </p:cNvPicPr>
                      <p:nvPr/>
                    </p:nvPicPr>
                    <p:blipFill>
                      <a:blip r:embed="rId14" cstate="print"/>
                      <a:srcRect/>
                      <a:stretch>
                        <a:fillRect/>
                      </a:stretch>
                    </p:blipFill>
                    <p:spPr bwMode="auto">
                      <a:xfrm>
                        <a:off x="970092" y="3436843"/>
                        <a:ext cx="640080" cy="182880"/>
                      </a:xfrm>
                      <a:prstGeom prst="rect">
                        <a:avLst/>
                      </a:prstGeom>
                      <a:noFill/>
                      <a:ln w="9525">
                        <a:noFill/>
                        <a:miter lim="800000"/>
                        <a:headEnd/>
                        <a:tailEnd/>
                      </a:ln>
                      <a:effectLst/>
                    </p:spPr>
                  </p:pic>
                </p:grpSp>
                <p:grpSp>
                  <p:nvGrpSpPr>
                    <p:cNvPr id="996" name="Group 270"/>
                    <p:cNvGrpSpPr/>
                    <p:nvPr/>
                  </p:nvGrpSpPr>
                  <p:grpSpPr>
                    <a:xfrm rot="-3600000">
                      <a:off x="1830715" y="3840440"/>
                      <a:ext cx="1235867" cy="190023"/>
                      <a:chOff x="381000" y="3426619"/>
                      <a:chExt cx="1235867" cy="190023"/>
                    </a:xfrm>
                  </p:grpSpPr>
                  <p:pic>
                    <p:nvPicPr>
                      <p:cNvPr id="997"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998"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972" name="Group 316"/>
                  <p:cNvGrpSpPr/>
                  <p:nvPr/>
                </p:nvGrpSpPr>
                <p:grpSpPr>
                  <a:xfrm>
                    <a:off x="1905000" y="5035224"/>
                    <a:ext cx="526360" cy="104462"/>
                    <a:chOff x="1393947" y="3953804"/>
                    <a:chExt cx="911292" cy="177078"/>
                  </a:xfrm>
                </p:grpSpPr>
                <p:grpSp>
                  <p:nvGrpSpPr>
                    <p:cNvPr id="988" name="Group 284"/>
                    <p:cNvGrpSpPr/>
                    <p:nvPr/>
                  </p:nvGrpSpPr>
                  <p:grpSpPr>
                    <a:xfrm rot="1320000">
                      <a:off x="1393947" y="3953804"/>
                      <a:ext cx="830156" cy="140026"/>
                      <a:chOff x="381000" y="3426619"/>
                      <a:chExt cx="1235867" cy="190023"/>
                    </a:xfrm>
                  </p:grpSpPr>
                  <p:pic>
                    <p:nvPicPr>
                      <p:cNvPr id="992"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993"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989" name="Group 273"/>
                    <p:cNvGrpSpPr/>
                    <p:nvPr/>
                  </p:nvGrpSpPr>
                  <p:grpSpPr>
                    <a:xfrm rot="1316674">
                      <a:off x="1475083" y="3990856"/>
                      <a:ext cx="830156" cy="140026"/>
                      <a:chOff x="304800" y="3726657"/>
                      <a:chExt cx="1235867" cy="190023"/>
                    </a:xfrm>
                  </p:grpSpPr>
                  <p:pic>
                    <p:nvPicPr>
                      <p:cNvPr id="990"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991"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973" name="Group 315"/>
                  <p:cNvGrpSpPr/>
                  <p:nvPr/>
                </p:nvGrpSpPr>
                <p:grpSpPr>
                  <a:xfrm>
                    <a:off x="2129466" y="4603685"/>
                    <a:ext cx="532921" cy="111787"/>
                    <a:chOff x="2201548" y="3941387"/>
                    <a:chExt cx="922652" cy="189494"/>
                  </a:xfrm>
                </p:grpSpPr>
                <p:grpSp>
                  <p:nvGrpSpPr>
                    <p:cNvPr id="982" name="Group 287"/>
                    <p:cNvGrpSpPr/>
                    <p:nvPr/>
                  </p:nvGrpSpPr>
                  <p:grpSpPr>
                    <a:xfrm rot="1320000">
                      <a:off x="2201548" y="3941387"/>
                      <a:ext cx="830156" cy="140026"/>
                      <a:chOff x="381000" y="3426619"/>
                      <a:chExt cx="1235867" cy="190023"/>
                    </a:xfrm>
                  </p:grpSpPr>
                  <p:pic>
                    <p:nvPicPr>
                      <p:cNvPr id="986"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987"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983" name="Group 278"/>
                    <p:cNvGrpSpPr/>
                    <p:nvPr/>
                  </p:nvGrpSpPr>
                  <p:grpSpPr>
                    <a:xfrm rot="1316674">
                      <a:off x="2294044" y="3990855"/>
                      <a:ext cx="830156" cy="140026"/>
                      <a:chOff x="304800" y="3726657"/>
                      <a:chExt cx="1235867" cy="190023"/>
                    </a:xfrm>
                  </p:grpSpPr>
                  <p:pic>
                    <p:nvPicPr>
                      <p:cNvPr id="984"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985"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974" name="Group 255"/>
                  <p:cNvGrpSpPr/>
                  <p:nvPr/>
                </p:nvGrpSpPr>
                <p:grpSpPr>
                  <a:xfrm>
                    <a:off x="2389142" y="5147683"/>
                    <a:ext cx="479496" cy="79515"/>
                    <a:chOff x="304800" y="3676981"/>
                    <a:chExt cx="1235867" cy="182917"/>
                  </a:xfrm>
                </p:grpSpPr>
                <p:pic>
                  <p:nvPicPr>
                    <p:cNvPr id="980" name="Picture 4"/>
                    <p:cNvPicPr preferRelativeResize="0">
                      <a:picLocks noChangeArrowheads="1"/>
                    </p:cNvPicPr>
                    <p:nvPr/>
                  </p:nvPicPr>
                  <p:blipFill>
                    <a:blip r:embed="rId15" cstate="print"/>
                    <a:srcRect/>
                    <a:stretch>
                      <a:fillRect/>
                    </a:stretch>
                  </p:blipFill>
                  <p:spPr bwMode="auto">
                    <a:xfrm>
                      <a:off x="304800" y="3677014"/>
                      <a:ext cx="640078" cy="182884"/>
                    </a:xfrm>
                    <a:prstGeom prst="rect">
                      <a:avLst/>
                    </a:prstGeom>
                    <a:noFill/>
                    <a:ln w="9525">
                      <a:noFill/>
                      <a:miter lim="800000"/>
                      <a:headEnd/>
                      <a:tailEnd/>
                    </a:ln>
                    <a:effectLst/>
                  </p:spPr>
                </p:pic>
                <p:pic>
                  <p:nvPicPr>
                    <p:cNvPr id="981" name="Picture 4"/>
                    <p:cNvPicPr preferRelativeResize="0">
                      <a:picLocks noChangeArrowheads="1"/>
                    </p:cNvPicPr>
                    <p:nvPr/>
                  </p:nvPicPr>
                  <p:blipFill>
                    <a:blip r:embed="rId15" cstate="print"/>
                    <a:srcRect/>
                    <a:stretch>
                      <a:fillRect/>
                    </a:stretch>
                  </p:blipFill>
                  <p:spPr bwMode="auto">
                    <a:xfrm>
                      <a:off x="900589" y="3676981"/>
                      <a:ext cx="640078" cy="182884"/>
                    </a:xfrm>
                    <a:prstGeom prst="rect">
                      <a:avLst/>
                    </a:prstGeom>
                    <a:noFill/>
                    <a:ln w="9525">
                      <a:noFill/>
                      <a:miter lim="800000"/>
                      <a:headEnd/>
                      <a:tailEnd/>
                    </a:ln>
                    <a:effectLst/>
                  </p:spPr>
                </p:pic>
              </p:grpSp>
              <p:grpSp>
                <p:nvGrpSpPr>
                  <p:cNvPr id="975" name="Group 257"/>
                  <p:cNvGrpSpPr/>
                  <p:nvPr/>
                </p:nvGrpSpPr>
                <p:grpSpPr>
                  <a:xfrm rot="3600000">
                    <a:off x="2501934" y="4947398"/>
                    <a:ext cx="529711" cy="82758"/>
                    <a:chOff x="320229" y="3699802"/>
                    <a:chExt cx="1218547" cy="213302"/>
                  </a:xfrm>
                </p:grpSpPr>
                <p:pic>
                  <p:nvPicPr>
                    <p:cNvPr id="978" name="Picture 4"/>
                    <p:cNvPicPr preferRelativeResize="0">
                      <a:picLocks noChangeArrowheads="1"/>
                    </p:cNvPicPr>
                    <p:nvPr/>
                  </p:nvPicPr>
                  <p:blipFill>
                    <a:blip r:embed="rId15" cstate="print"/>
                    <a:srcRect/>
                    <a:stretch>
                      <a:fillRect/>
                    </a:stretch>
                  </p:blipFill>
                  <p:spPr bwMode="auto">
                    <a:xfrm>
                      <a:off x="320229" y="3699802"/>
                      <a:ext cx="640080" cy="182880"/>
                    </a:xfrm>
                    <a:prstGeom prst="rect">
                      <a:avLst/>
                    </a:prstGeom>
                    <a:noFill/>
                    <a:ln w="9525">
                      <a:noFill/>
                      <a:miter lim="800000"/>
                      <a:headEnd/>
                      <a:tailEnd/>
                    </a:ln>
                    <a:effectLst/>
                  </p:spPr>
                </p:pic>
                <p:pic>
                  <p:nvPicPr>
                    <p:cNvPr id="979" name="Picture 4"/>
                    <p:cNvPicPr preferRelativeResize="0">
                      <a:picLocks noChangeArrowheads="1"/>
                    </p:cNvPicPr>
                    <p:nvPr/>
                  </p:nvPicPr>
                  <p:blipFill>
                    <a:blip r:embed="rId15" cstate="print"/>
                    <a:srcRect/>
                    <a:stretch>
                      <a:fillRect/>
                    </a:stretch>
                  </p:blipFill>
                  <p:spPr bwMode="auto">
                    <a:xfrm>
                      <a:off x="898696" y="3730224"/>
                      <a:ext cx="640080" cy="182880"/>
                    </a:xfrm>
                    <a:prstGeom prst="rect">
                      <a:avLst/>
                    </a:prstGeom>
                    <a:noFill/>
                    <a:ln w="9525">
                      <a:noFill/>
                      <a:miter lim="800000"/>
                      <a:headEnd/>
                      <a:tailEnd/>
                    </a:ln>
                    <a:effectLst/>
                  </p:spPr>
                </p:pic>
              </p:grpSp>
              <p:pic>
                <p:nvPicPr>
                  <p:cNvPr id="976" name="Picture 4"/>
                  <p:cNvPicPr preferRelativeResize="0">
                    <a:picLocks noChangeArrowheads="1"/>
                  </p:cNvPicPr>
                  <p:nvPr/>
                </p:nvPicPr>
                <p:blipFill>
                  <a:blip r:embed="rId15" cstate="print"/>
                  <a:srcRect/>
                  <a:stretch>
                    <a:fillRect/>
                  </a:stretch>
                </p:blipFill>
                <p:spPr bwMode="auto">
                  <a:xfrm rot="18000000">
                    <a:off x="2440039" y="4836669"/>
                    <a:ext cx="278247" cy="70956"/>
                  </a:xfrm>
                  <a:prstGeom prst="rect">
                    <a:avLst/>
                  </a:prstGeom>
                  <a:noFill/>
                  <a:ln w="9525">
                    <a:noFill/>
                    <a:miter lim="800000"/>
                    <a:headEnd/>
                    <a:tailEnd/>
                  </a:ln>
                  <a:effectLst/>
                </p:spPr>
              </p:pic>
              <p:pic>
                <p:nvPicPr>
                  <p:cNvPr id="977" name="Picture 4"/>
                  <p:cNvPicPr preferRelativeResize="0">
                    <a:picLocks noChangeArrowheads="1"/>
                  </p:cNvPicPr>
                  <p:nvPr/>
                </p:nvPicPr>
                <p:blipFill>
                  <a:blip r:embed="rId15" cstate="print"/>
                  <a:srcRect/>
                  <a:stretch>
                    <a:fillRect/>
                  </a:stretch>
                </p:blipFill>
                <p:spPr bwMode="auto">
                  <a:xfrm rot="18000000">
                    <a:off x="2323486" y="5066543"/>
                    <a:ext cx="278247" cy="70955"/>
                  </a:xfrm>
                  <a:prstGeom prst="rect">
                    <a:avLst/>
                  </a:prstGeom>
                  <a:noFill/>
                  <a:ln w="9525">
                    <a:noFill/>
                    <a:miter lim="800000"/>
                    <a:headEnd/>
                    <a:tailEnd/>
                  </a:ln>
                  <a:effectLst/>
                </p:spPr>
              </p:pic>
            </p:grpSp>
            <p:grpSp>
              <p:nvGrpSpPr>
                <p:cNvPr id="949" name="Group 529"/>
                <p:cNvGrpSpPr/>
                <p:nvPr/>
              </p:nvGrpSpPr>
              <p:grpSpPr>
                <a:xfrm>
                  <a:off x="2779644" y="3850049"/>
                  <a:ext cx="309174" cy="227215"/>
                  <a:chOff x="5681853" y="3646538"/>
                  <a:chExt cx="381695" cy="280513"/>
                </a:xfrm>
              </p:grpSpPr>
              <p:pic>
                <p:nvPicPr>
                  <p:cNvPr id="950" name="Picture 16"/>
                  <p:cNvPicPr>
                    <a:picLocks noChangeAspect="1" noChangeArrowheads="1"/>
                  </p:cNvPicPr>
                  <p:nvPr/>
                </p:nvPicPr>
                <p:blipFill>
                  <a:blip r:embed="rId16" cstate="print">
                    <a:duotone>
                      <a:prstClr val="black"/>
                      <a:schemeClr val="accent3">
                        <a:tint val="45000"/>
                        <a:satMod val="400000"/>
                      </a:schemeClr>
                    </a:duotone>
                  </a:blip>
                  <a:srcRect/>
                  <a:stretch>
                    <a:fillRect/>
                  </a:stretch>
                </p:blipFill>
                <p:spPr bwMode="auto">
                  <a:xfrm rot="18739988">
                    <a:off x="5847079" y="3790958"/>
                    <a:ext cx="44124" cy="33721"/>
                  </a:xfrm>
                  <a:prstGeom prst="rect">
                    <a:avLst/>
                  </a:prstGeom>
                  <a:noFill/>
                  <a:ln w="9525">
                    <a:noFill/>
                    <a:miter lim="800000"/>
                    <a:headEnd/>
                    <a:tailEnd/>
                  </a:ln>
                  <a:effectLst/>
                </p:spPr>
              </p:pic>
              <p:pic>
                <p:nvPicPr>
                  <p:cNvPr id="951" name="Picture 16"/>
                  <p:cNvPicPr>
                    <a:picLocks noChangeAspect="1" noChangeArrowheads="1"/>
                  </p:cNvPicPr>
                  <p:nvPr/>
                </p:nvPicPr>
                <p:blipFill>
                  <a:blip r:embed="rId16" cstate="print">
                    <a:duotone>
                      <a:prstClr val="black"/>
                      <a:schemeClr val="accent3">
                        <a:tint val="45000"/>
                        <a:satMod val="400000"/>
                      </a:schemeClr>
                    </a:duotone>
                  </a:blip>
                  <a:srcRect/>
                  <a:stretch>
                    <a:fillRect/>
                  </a:stretch>
                </p:blipFill>
                <p:spPr bwMode="auto">
                  <a:xfrm rot="840877">
                    <a:off x="5970898" y="3737386"/>
                    <a:ext cx="45256" cy="32878"/>
                  </a:xfrm>
                  <a:prstGeom prst="rect">
                    <a:avLst/>
                  </a:prstGeom>
                  <a:noFill/>
                  <a:ln w="9525">
                    <a:noFill/>
                    <a:miter lim="800000"/>
                    <a:headEnd/>
                    <a:tailEnd/>
                  </a:ln>
                  <a:effectLst/>
                </p:spPr>
              </p:pic>
              <p:pic>
                <p:nvPicPr>
                  <p:cNvPr id="952" name="Picture 16"/>
                  <p:cNvPicPr>
                    <a:picLocks noChangeAspect="1" noChangeArrowheads="1"/>
                  </p:cNvPicPr>
                  <p:nvPr/>
                </p:nvPicPr>
                <p:blipFill>
                  <a:blip r:embed="rId16" cstate="print">
                    <a:duotone>
                      <a:prstClr val="black"/>
                      <a:schemeClr val="accent3">
                        <a:tint val="45000"/>
                        <a:satMod val="400000"/>
                      </a:schemeClr>
                    </a:duotone>
                  </a:blip>
                  <a:srcRect/>
                  <a:stretch>
                    <a:fillRect/>
                  </a:stretch>
                </p:blipFill>
                <p:spPr bwMode="auto">
                  <a:xfrm rot="14271934">
                    <a:off x="5883523" y="3871114"/>
                    <a:ext cx="44124" cy="33721"/>
                  </a:xfrm>
                  <a:prstGeom prst="rect">
                    <a:avLst/>
                  </a:prstGeom>
                  <a:noFill/>
                  <a:ln w="9525">
                    <a:noFill/>
                    <a:miter lim="800000"/>
                    <a:headEnd/>
                    <a:tailEnd/>
                  </a:ln>
                  <a:effectLst/>
                </p:spPr>
              </p:pic>
              <p:grpSp>
                <p:nvGrpSpPr>
                  <p:cNvPr id="953" name="Group 345"/>
                  <p:cNvGrpSpPr/>
                  <p:nvPr/>
                </p:nvGrpSpPr>
                <p:grpSpPr>
                  <a:xfrm>
                    <a:off x="5903886" y="3892124"/>
                    <a:ext cx="159662" cy="34927"/>
                    <a:chOff x="3124200" y="5101592"/>
                    <a:chExt cx="641701" cy="140968"/>
                  </a:xfrm>
                </p:grpSpPr>
                <p:pic>
                  <p:nvPicPr>
                    <p:cNvPr id="968"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124200" y="5105400"/>
                      <a:ext cx="429768" cy="137160"/>
                    </a:xfrm>
                    <a:prstGeom prst="rect">
                      <a:avLst/>
                    </a:prstGeom>
                    <a:noFill/>
                    <a:ln w="9525">
                      <a:noFill/>
                      <a:miter lim="800000"/>
                      <a:headEnd/>
                      <a:tailEnd/>
                    </a:ln>
                    <a:effectLst/>
                  </p:spPr>
                </p:pic>
                <p:pic>
                  <p:nvPicPr>
                    <p:cNvPr id="969"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336133" y="5101592"/>
                      <a:ext cx="429768" cy="137160"/>
                    </a:xfrm>
                    <a:prstGeom prst="rect">
                      <a:avLst/>
                    </a:prstGeom>
                    <a:noFill/>
                    <a:ln w="9525">
                      <a:noFill/>
                      <a:miter lim="800000"/>
                      <a:headEnd/>
                      <a:tailEnd/>
                    </a:ln>
                    <a:effectLst/>
                  </p:spPr>
                </p:pic>
              </p:grpSp>
              <p:grpSp>
                <p:nvGrpSpPr>
                  <p:cNvPr id="954" name="Group 346"/>
                  <p:cNvGrpSpPr/>
                  <p:nvPr/>
                </p:nvGrpSpPr>
                <p:grpSpPr>
                  <a:xfrm rot="3600000">
                    <a:off x="5963034" y="3804665"/>
                    <a:ext cx="158992" cy="35075"/>
                    <a:chOff x="3124200" y="5101592"/>
                    <a:chExt cx="641701" cy="140968"/>
                  </a:xfrm>
                </p:grpSpPr>
                <p:pic>
                  <p:nvPicPr>
                    <p:cNvPr id="966"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124200" y="5105400"/>
                      <a:ext cx="429768" cy="137160"/>
                    </a:xfrm>
                    <a:prstGeom prst="rect">
                      <a:avLst/>
                    </a:prstGeom>
                    <a:noFill/>
                    <a:ln w="9525">
                      <a:noFill/>
                      <a:miter lim="800000"/>
                      <a:headEnd/>
                      <a:tailEnd/>
                    </a:ln>
                    <a:effectLst/>
                  </p:spPr>
                </p:pic>
                <p:pic>
                  <p:nvPicPr>
                    <p:cNvPr id="967"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336133" y="5101592"/>
                      <a:ext cx="429768" cy="137160"/>
                    </a:xfrm>
                    <a:prstGeom prst="rect">
                      <a:avLst/>
                    </a:prstGeom>
                    <a:noFill/>
                    <a:ln w="9525">
                      <a:noFill/>
                      <a:miter lim="800000"/>
                      <a:headEnd/>
                      <a:tailEnd/>
                    </a:ln>
                    <a:effectLst/>
                  </p:spPr>
                </p:pic>
              </p:grpSp>
              <p:grpSp>
                <p:nvGrpSpPr>
                  <p:cNvPr id="955" name="Group 352"/>
                  <p:cNvGrpSpPr/>
                  <p:nvPr/>
                </p:nvGrpSpPr>
                <p:grpSpPr>
                  <a:xfrm>
                    <a:off x="5697702" y="3798314"/>
                    <a:ext cx="159662" cy="34927"/>
                    <a:chOff x="3124200" y="5101592"/>
                    <a:chExt cx="641701" cy="140968"/>
                  </a:xfrm>
                </p:grpSpPr>
                <p:pic>
                  <p:nvPicPr>
                    <p:cNvPr id="964"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124200" y="5105400"/>
                      <a:ext cx="429768" cy="137160"/>
                    </a:xfrm>
                    <a:prstGeom prst="rect">
                      <a:avLst/>
                    </a:prstGeom>
                    <a:noFill/>
                    <a:ln w="9525">
                      <a:noFill/>
                      <a:miter lim="800000"/>
                      <a:headEnd/>
                      <a:tailEnd/>
                    </a:ln>
                    <a:effectLst/>
                  </p:spPr>
                </p:pic>
                <p:pic>
                  <p:nvPicPr>
                    <p:cNvPr id="965"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336133" y="5101592"/>
                      <a:ext cx="429768" cy="137160"/>
                    </a:xfrm>
                    <a:prstGeom prst="rect">
                      <a:avLst/>
                    </a:prstGeom>
                    <a:noFill/>
                    <a:ln w="9525">
                      <a:noFill/>
                      <a:miter lim="800000"/>
                      <a:headEnd/>
                      <a:tailEnd/>
                    </a:ln>
                    <a:effectLst/>
                  </p:spPr>
                </p:pic>
              </p:grpSp>
              <p:pic>
                <p:nvPicPr>
                  <p:cNvPr id="956"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rot="3600000">
                    <a:off x="5769231" y="3688823"/>
                    <a:ext cx="106482" cy="34127"/>
                  </a:xfrm>
                  <a:prstGeom prst="rect">
                    <a:avLst/>
                  </a:prstGeom>
                  <a:noFill/>
                  <a:ln w="9525">
                    <a:noFill/>
                    <a:miter lim="800000"/>
                    <a:headEnd/>
                    <a:tailEnd/>
                  </a:ln>
                  <a:effectLst/>
                </p:spPr>
              </p:pic>
              <p:grpSp>
                <p:nvGrpSpPr>
                  <p:cNvPr id="957" name="Group 358"/>
                  <p:cNvGrpSpPr/>
                  <p:nvPr/>
                </p:nvGrpSpPr>
                <p:grpSpPr>
                  <a:xfrm rot="18000000">
                    <a:off x="5651980" y="3708496"/>
                    <a:ext cx="158992" cy="35075"/>
                    <a:chOff x="3124200" y="5101592"/>
                    <a:chExt cx="641701" cy="140968"/>
                  </a:xfrm>
                </p:grpSpPr>
                <p:pic>
                  <p:nvPicPr>
                    <p:cNvPr id="962"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124200" y="5105400"/>
                      <a:ext cx="429768" cy="137160"/>
                    </a:xfrm>
                    <a:prstGeom prst="rect">
                      <a:avLst/>
                    </a:prstGeom>
                    <a:noFill/>
                    <a:ln w="9525">
                      <a:noFill/>
                      <a:miter lim="800000"/>
                      <a:headEnd/>
                      <a:tailEnd/>
                    </a:ln>
                    <a:effectLst/>
                  </p:spPr>
                </p:pic>
                <p:pic>
                  <p:nvPicPr>
                    <p:cNvPr id="963"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a:off x="3336133" y="5101592"/>
                      <a:ext cx="429768" cy="137160"/>
                    </a:xfrm>
                    <a:prstGeom prst="rect">
                      <a:avLst/>
                    </a:prstGeom>
                    <a:noFill/>
                    <a:ln w="9525">
                      <a:noFill/>
                      <a:miter lim="800000"/>
                      <a:headEnd/>
                      <a:tailEnd/>
                    </a:ln>
                    <a:effectLst/>
                  </p:spPr>
                </p:pic>
              </p:grpSp>
              <p:pic>
                <p:nvPicPr>
                  <p:cNvPr id="958"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rot="18000000">
                    <a:off x="5871188" y="3817902"/>
                    <a:ext cx="106482" cy="34127"/>
                  </a:xfrm>
                  <a:prstGeom prst="rect">
                    <a:avLst/>
                  </a:prstGeom>
                  <a:noFill/>
                  <a:ln w="9525">
                    <a:noFill/>
                    <a:miter lim="800000"/>
                    <a:headEnd/>
                    <a:tailEnd/>
                  </a:ln>
                  <a:effectLst/>
                </p:spPr>
              </p:pic>
              <p:pic>
                <p:nvPicPr>
                  <p:cNvPr id="959" name="Picture 16"/>
                  <p:cNvPicPr>
                    <a:picLocks noChangeAspect="1" noChangeArrowheads="1"/>
                  </p:cNvPicPr>
                  <p:nvPr/>
                </p:nvPicPr>
                <p:blipFill>
                  <a:blip r:embed="rId16" cstate="print">
                    <a:duotone>
                      <a:prstClr val="black"/>
                      <a:schemeClr val="accent3">
                        <a:tint val="45000"/>
                        <a:satMod val="400000"/>
                      </a:schemeClr>
                    </a:duotone>
                  </a:blip>
                  <a:srcRect/>
                  <a:stretch>
                    <a:fillRect/>
                  </a:stretch>
                </p:blipFill>
                <p:spPr bwMode="auto">
                  <a:xfrm rot="7299253">
                    <a:off x="5947469" y="3744567"/>
                    <a:ext cx="44124" cy="33721"/>
                  </a:xfrm>
                  <a:prstGeom prst="rect">
                    <a:avLst/>
                  </a:prstGeom>
                  <a:noFill/>
                  <a:ln w="9525">
                    <a:noFill/>
                    <a:miter lim="800000"/>
                    <a:headEnd/>
                    <a:tailEnd/>
                  </a:ln>
                  <a:effectLst/>
                </p:spPr>
              </p:pic>
              <p:pic>
                <p:nvPicPr>
                  <p:cNvPr id="960" name="Picture 16"/>
                  <p:cNvPicPr>
                    <a:picLocks noChangeAspect="1" noChangeArrowheads="1"/>
                  </p:cNvPicPr>
                  <p:nvPr/>
                </p:nvPicPr>
                <p:blipFill>
                  <a:blip r:embed="rId16" cstate="print">
                    <a:duotone>
                      <a:prstClr val="black"/>
                      <a:schemeClr val="accent3">
                        <a:tint val="45000"/>
                        <a:satMod val="400000"/>
                      </a:schemeClr>
                    </a:duotone>
                  </a:blip>
                  <a:srcRect/>
                  <a:stretch>
                    <a:fillRect/>
                  </a:stretch>
                </p:blipFill>
                <p:spPr bwMode="auto">
                  <a:xfrm rot="13681119">
                    <a:off x="5676652" y="3781069"/>
                    <a:ext cx="44124" cy="33721"/>
                  </a:xfrm>
                  <a:prstGeom prst="rect">
                    <a:avLst/>
                  </a:prstGeom>
                  <a:noFill/>
                  <a:ln w="9525">
                    <a:noFill/>
                    <a:miter lim="800000"/>
                    <a:headEnd/>
                    <a:tailEnd/>
                  </a:ln>
                  <a:effectLst/>
                </p:spPr>
              </p:pic>
              <p:pic>
                <p:nvPicPr>
                  <p:cNvPr id="961" name="Picture 7"/>
                  <p:cNvPicPr preferRelativeResize="0">
                    <a:picLocks noChangeArrowheads="1"/>
                  </p:cNvPicPr>
                  <p:nvPr/>
                </p:nvPicPr>
                <p:blipFill>
                  <a:blip r:embed="rId17" cstate="print">
                    <a:duotone>
                      <a:prstClr val="black"/>
                      <a:schemeClr val="accent3">
                        <a:tint val="45000"/>
                        <a:satMod val="400000"/>
                      </a:schemeClr>
                    </a:duotone>
                  </a:blip>
                  <a:srcRect/>
                  <a:stretch>
                    <a:fillRect/>
                  </a:stretch>
                </p:blipFill>
                <p:spPr bwMode="auto">
                  <a:xfrm rot="3600000">
                    <a:off x="5796024" y="3730900"/>
                    <a:ext cx="106482" cy="34127"/>
                  </a:xfrm>
                  <a:prstGeom prst="rect">
                    <a:avLst/>
                  </a:prstGeom>
                  <a:noFill/>
                  <a:ln w="9525">
                    <a:noFill/>
                    <a:miter lim="800000"/>
                    <a:headEnd/>
                    <a:tailEnd/>
                  </a:ln>
                  <a:effectLst/>
                </p:spPr>
              </p:pic>
            </p:grpSp>
          </p:grpSp>
          <p:sp>
            <p:nvSpPr>
              <p:cNvPr id="947" name="5-Point Star 946"/>
              <p:cNvSpPr/>
              <p:nvPr/>
            </p:nvSpPr>
            <p:spPr>
              <a:xfrm>
                <a:off x="2533652" y="7096126"/>
                <a:ext cx="96012" cy="96012"/>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942" name="Straight Arrow Connector 941"/>
            <p:cNvCxnSpPr/>
            <p:nvPr/>
          </p:nvCxnSpPr>
          <p:spPr>
            <a:xfrm flipH="1">
              <a:off x="2209800" y="7143748"/>
              <a:ext cx="215900" cy="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43" name="Straight Arrow Connector 942"/>
            <p:cNvCxnSpPr/>
            <p:nvPr/>
          </p:nvCxnSpPr>
          <p:spPr>
            <a:xfrm flipH="1">
              <a:off x="2162172" y="5867400"/>
              <a:ext cx="304800" cy="7620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944" name="Straight Arrow Connector 943"/>
            <p:cNvCxnSpPr/>
            <p:nvPr/>
          </p:nvCxnSpPr>
          <p:spPr>
            <a:xfrm>
              <a:off x="938211" y="6057900"/>
              <a:ext cx="152400" cy="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945" name="Rectangle 944"/>
            <p:cNvSpPr/>
            <p:nvPr/>
          </p:nvSpPr>
          <p:spPr>
            <a:xfrm>
              <a:off x="533400" y="6096000"/>
              <a:ext cx="685800" cy="246221"/>
            </a:xfrm>
            <a:prstGeom prst="rect">
              <a:avLst/>
            </a:prstGeom>
          </p:spPr>
          <p:txBody>
            <a:bodyPr wrap="square">
              <a:spAutoFit/>
            </a:bodyPr>
            <a:lstStyle/>
            <a:p>
              <a:r>
                <a:rPr lang="en-US" sz="1000" b="1" dirty="0" smtClean="0">
                  <a:latin typeface="Times New Roman" pitchFamily="18" charset="0"/>
                  <a:cs typeface="Times New Roman" pitchFamily="18" charset="0"/>
                </a:rPr>
                <a:t>frame</a:t>
              </a:r>
              <a:endParaRPr lang="en-US" sz="1000" b="1" dirty="0"/>
            </a:p>
          </p:txBody>
        </p:sp>
      </p:grpSp>
      <p:grpSp>
        <p:nvGrpSpPr>
          <p:cNvPr id="1113" name="Group 1112"/>
          <p:cNvGrpSpPr/>
          <p:nvPr/>
        </p:nvGrpSpPr>
        <p:grpSpPr>
          <a:xfrm>
            <a:off x="3278515" y="3257045"/>
            <a:ext cx="3275813" cy="3903397"/>
            <a:chOff x="3116645" y="3738880"/>
            <a:chExt cx="3275813" cy="3903397"/>
          </a:xfrm>
        </p:grpSpPr>
        <p:grpSp>
          <p:nvGrpSpPr>
            <p:cNvPr id="1114" name="Group 1113"/>
            <p:cNvGrpSpPr/>
            <p:nvPr/>
          </p:nvGrpSpPr>
          <p:grpSpPr>
            <a:xfrm>
              <a:off x="5181600" y="5689176"/>
              <a:ext cx="408820" cy="304800"/>
              <a:chOff x="3276600" y="7086600"/>
              <a:chExt cx="408820" cy="304800"/>
            </a:xfrm>
          </p:grpSpPr>
          <p:sp>
            <p:nvSpPr>
              <p:cNvPr id="1319" name="5-Point Star 1318"/>
              <p:cNvSpPr/>
              <p:nvPr/>
            </p:nvSpPr>
            <p:spPr>
              <a:xfrm>
                <a:off x="3505200" y="7239000"/>
                <a:ext cx="96012" cy="96012"/>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0" name="Flowchart: Connector 20"/>
              <p:cNvSpPr/>
              <p:nvPr/>
            </p:nvSpPr>
            <p:spPr>
              <a:xfrm>
                <a:off x="3352800" y="7162800"/>
                <a:ext cx="84515" cy="74632"/>
              </a:xfrm>
              <a:prstGeom prst="flowChartConnector">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21" name="Group 628"/>
              <p:cNvGrpSpPr>
                <a:grpSpLocks noChangeAspect="1"/>
              </p:cNvGrpSpPr>
              <p:nvPr/>
            </p:nvGrpSpPr>
            <p:grpSpPr>
              <a:xfrm>
                <a:off x="3276600" y="7086600"/>
                <a:ext cx="408820" cy="304800"/>
                <a:chOff x="2286000" y="3733800"/>
                <a:chExt cx="1715036" cy="1291697"/>
              </a:xfrm>
            </p:grpSpPr>
            <p:grpSp>
              <p:nvGrpSpPr>
                <p:cNvPr id="1322" name="Group 314"/>
                <p:cNvGrpSpPr/>
                <p:nvPr/>
              </p:nvGrpSpPr>
              <p:grpSpPr>
                <a:xfrm>
                  <a:off x="3055620" y="4648200"/>
                  <a:ext cx="945416" cy="195794"/>
                  <a:chOff x="1820488" y="3261275"/>
                  <a:chExt cx="945416" cy="195794"/>
                </a:xfrm>
              </p:grpSpPr>
              <p:grpSp>
                <p:nvGrpSpPr>
                  <p:cNvPr id="1357" name="Group 256"/>
                  <p:cNvGrpSpPr/>
                  <p:nvPr/>
                </p:nvGrpSpPr>
                <p:grpSpPr>
                  <a:xfrm rot="1320000">
                    <a:off x="1820488" y="3261275"/>
                    <a:ext cx="830156" cy="140026"/>
                    <a:chOff x="381000" y="3426619"/>
                    <a:chExt cx="1235867" cy="190023"/>
                  </a:xfrm>
                </p:grpSpPr>
                <p:pic>
                  <p:nvPicPr>
                    <p:cNvPr id="1361"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362"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358" name="Group 281"/>
                  <p:cNvGrpSpPr/>
                  <p:nvPr/>
                </p:nvGrpSpPr>
                <p:grpSpPr>
                  <a:xfrm rot="1316674">
                    <a:off x="1935748" y="3317043"/>
                    <a:ext cx="830156" cy="140026"/>
                    <a:chOff x="304800" y="3726657"/>
                    <a:chExt cx="1235867" cy="190023"/>
                  </a:xfrm>
                </p:grpSpPr>
                <p:pic>
                  <p:nvPicPr>
                    <p:cNvPr id="1359"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360"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323" name="Group 277"/>
                <p:cNvGrpSpPr/>
                <p:nvPr/>
              </p:nvGrpSpPr>
              <p:grpSpPr>
                <a:xfrm>
                  <a:off x="2286000" y="3733800"/>
                  <a:ext cx="830156" cy="915376"/>
                  <a:chOff x="2076450" y="3317518"/>
                  <a:chExt cx="1235867" cy="1242216"/>
                </a:xfrm>
              </p:grpSpPr>
              <p:grpSp>
                <p:nvGrpSpPr>
                  <p:cNvPr id="1348" name="Group 264"/>
                  <p:cNvGrpSpPr/>
                  <p:nvPr/>
                </p:nvGrpSpPr>
                <p:grpSpPr>
                  <a:xfrm>
                    <a:off x="2076450" y="4349750"/>
                    <a:ext cx="1235867" cy="190023"/>
                    <a:chOff x="381000" y="3426619"/>
                    <a:chExt cx="1235867" cy="190023"/>
                  </a:xfrm>
                </p:grpSpPr>
                <p:pic>
                  <p:nvPicPr>
                    <p:cNvPr id="1355"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356"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349" name="Group 267"/>
                  <p:cNvGrpSpPr/>
                  <p:nvPr/>
                </p:nvGrpSpPr>
                <p:grpSpPr>
                  <a:xfrm rot="3600000">
                    <a:off x="2427616" y="3846790"/>
                    <a:ext cx="1235866" cy="190022"/>
                    <a:chOff x="392849" y="3418795"/>
                    <a:chExt cx="1235866" cy="190022"/>
                  </a:xfrm>
                </p:grpSpPr>
                <p:pic>
                  <p:nvPicPr>
                    <p:cNvPr id="1353" name="Picture 5"/>
                    <p:cNvPicPr preferRelativeResize="0">
                      <a:picLocks noChangeArrowheads="1"/>
                    </p:cNvPicPr>
                    <p:nvPr/>
                  </p:nvPicPr>
                  <p:blipFill>
                    <a:blip r:embed="rId14"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1354" name="Picture 5"/>
                    <p:cNvPicPr preferRelativeResize="0">
                      <a:picLocks noChangeArrowheads="1"/>
                    </p:cNvPicPr>
                    <p:nvPr/>
                  </p:nvPicPr>
                  <p:blipFill>
                    <a:blip r:embed="rId14"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1350" name="Group 270"/>
                  <p:cNvGrpSpPr/>
                  <p:nvPr/>
                </p:nvGrpSpPr>
                <p:grpSpPr>
                  <a:xfrm rot="-3600000">
                    <a:off x="1830715" y="3840440"/>
                    <a:ext cx="1235867" cy="190023"/>
                    <a:chOff x="381000" y="3426619"/>
                    <a:chExt cx="1235867" cy="190023"/>
                  </a:xfrm>
                </p:grpSpPr>
                <p:pic>
                  <p:nvPicPr>
                    <p:cNvPr id="1351"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352"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1324" name="Group 316"/>
                <p:cNvGrpSpPr/>
                <p:nvPr/>
              </p:nvGrpSpPr>
              <p:grpSpPr>
                <a:xfrm>
                  <a:off x="2286000" y="4648200"/>
                  <a:ext cx="911292" cy="177078"/>
                  <a:chOff x="1393947" y="3953804"/>
                  <a:chExt cx="911292" cy="177078"/>
                </a:xfrm>
              </p:grpSpPr>
              <p:grpSp>
                <p:nvGrpSpPr>
                  <p:cNvPr id="1342" name="Group 284"/>
                  <p:cNvGrpSpPr/>
                  <p:nvPr/>
                </p:nvGrpSpPr>
                <p:grpSpPr>
                  <a:xfrm rot="1320000">
                    <a:off x="1393947" y="3953804"/>
                    <a:ext cx="830156" cy="140026"/>
                    <a:chOff x="381000" y="3426619"/>
                    <a:chExt cx="1235867" cy="190023"/>
                  </a:xfrm>
                </p:grpSpPr>
                <p:pic>
                  <p:nvPicPr>
                    <p:cNvPr id="1346"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347"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343" name="Group 273"/>
                  <p:cNvGrpSpPr/>
                  <p:nvPr/>
                </p:nvGrpSpPr>
                <p:grpSpPr>
                  <a:xfrm rot="1316674">
                    <a:off x="1475083" y="3990856"/>
                    <a:ext cx="830156" cy="140026"/>
                    <a:chOff x="304800" y="3726657"/>
                    <a:chExt cx="1235867" cy="190023"/>
                  </a:xfrm>
                </p:grpSpPr>
                <p:pic>
                  <p:nvPicPr>
                    <p:cNvPr id="1344"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345"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325" name="Group 276"/>
                <p:cNvGrpSpPr/>
                <p:nvPr/>
              </p:nvGrpSpPr>
              <p:grpSpPr>
                <a:xfrm>
                  <a:off x="3124200" y="4114800"/>
                  <a:ext cx="830156" cy="910697"/>
                  <a:chOff x="2089150" y="4959351"/>
                  <a:chExt cx="1235867" cy="1235867"/>
                </a:xfrm>
              </p:grpSpPr>
              <p:grpSp>
                <p:nvGrpSpPr>
                  <p:cNvPr id="1333" name="Group 255"/>
                  <p:cNvGrpSpPr/>
                  <p:nvPr/>
                </p:nvGrpSpPr>
                <p:grpSpPr>
                  <a:xfrm>
                    <a:off x="2089150" y="5991582"/>
                    <a:ext cx="1235867" cy="190023"/>
                    <a:chOff x="304800" y="3726657"/>
                    <a:chExt cx="1235867" cy="190023"/>
                  </a:xfrm>
                </p:grpSpPr>
                <p:pic>
                  <p:nvPicPr>
                    <p:cNvPr id="1340"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341"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334" name="Group 257"/>
                  <p:cNvGrpSpPr/>
                  <p:nvPr/>
                </p:nvGrpSpPr>
                <p:grpSpPr>
                  <a:xfrm rot="3600000">
                    <a:off x="2427614" y="5482273"/>
                    <a:ext cx="1235867" cy="190023"/>
                    <a:chOff x="304800" y="3726657"/>
                    <a:chExt cx="1235867" cy="190023"/>
                  </a:xfrm>
                </p:grpSpPr>
                <p:pic>
                  <p:nvPicPr>
                    <p:cNvPr id="1338"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339"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335" name="Group 260"/>
                  <p:cNvGrpSpPr/>
                  <p:nvPr/>
                </p:nvGrpSpPr>
                <p:grpSpPr>
                  <a:xfrm rot="18000000">
                    <a:off x="1824365" y="5482273"/>
                    <a:ext cx="1235867" cy="190023"/>
                    <a:chOff x="304800" y="3726657"/>
                    <a:chExt cx="1235867" cy="190023"/>
                  </a:xfrm>
                </p:grpSpPr>
                <p:pic>
                  <p:nvPicPr>
                    <p:cNvPr id="1336"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337"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326" name="Group 315"/>
                <p:cNvGrpSpPr/>
                <p:nvPr/>
              </p:nvGrpSpPr>
              <p:grpSpPr>
                <a:xfrm>
                  <a:off x="2674620" y="3916680"/>
                  <a:ext cx="922652" cy="189494"/>
                  <a:chOff x="2201548" y="3941387"/>
                  <a:chExt cx="922652" cy="189494"/>
                </a:xfrm>
              </p:grpSpPr>
              <p:grpSp>
                <p:nvGrpSpPr>
                  <p:cNvPr id="1327" name="Group 287"/>
                  <p:cNvGrpSpPr/>
                  <p:nvPr/>
                </p:nvGrpSpPr>
                <p:grpSpPr>
                  <a:xfrm rot="1320000">
                    <a:off x="2201548" y="3941387"/>
                    <a:ext cx="830156" cy="140026"/>
                    <a:chOff x="381000" y="3426619"/>
                    <a:chExt cx="1235867" cy="190023"/>
                  </a:xfrm>
                </p:grpSpPr>
                <p:pic>
                  <p:nvPicPr>
                    <p:cNvPr id="1331"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332"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328" name="Group 278"/>
                  <p:cNvGrpSpPr/>
                  <p:nvPr/>
                </p:nvGrpSpPr>
                <p:grpSpPr>
                  <a:xfrm rot="1316674">
                    <a:off x="2294044" y="3990855"/>
                    <a:ext cx="830156" cy="140026"/>
                    <a:chOff x="304800" y="3726657"/>
                    <a:chExt cx="1235867" cy="190023"/>
                  </a:xfrm>
                </p:grpSpPr>
                <p:pic>
                  <p:nvPicPr>
                    <p:cNvPr id="1329"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330"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grpSp>
        <p:grpSp>
          <p:nvGrpSpPr>
            <p:cNvPr id="1115" name="Group 1114"/>
            <p:cNvGrpSpPr/>
            <p:nvPr/>
          </p:nvGrpSpPr>
          <p:grpSpPr>
            <a:xfrm>
              <a:off x="3840159" y="6413072"/>
              <a:ext cx="1135785" cy="1181104"/>
              <a:chOff x="3840159" y="6572251"/>
              <a:chExt cx="1135785" cy="1181104"/>
            </a:xfrm>
          </p:grpSpPr>
          <p:sp>
            <p:nvSpPr>
              <p:cNvPr id="1310" name="Rectangle 16"/>
              <p:cNvSpPr/>
              <p:nvPr/>
            </p:nvSpPr>
            <p:spPr>
              <a:xfrm>
                <a:off x="3894771" y="6781805"/>
                <a:ext cx="986082" cy="9715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11" name="Group 1310"/>
              <p:cNvGrpSpPr/>
              <p:nvPr/>
            </p:nvGrpSpPr>
            <p:grpSpPr>
              <a:xfrm>
                <a:off x="3840159" y="6572251"/>
                <a:ext cx="1135785" cy="276999"/>
                <a:chOff x="3840159" y="6572251"/>
                <a:chExt cx="1135785" cy="276999"/>
              </a:xfrm>
            </p:grpSpPr>
            <p:sp>
              <p:nvSpPr>
                <p:cNvPr id="1312" name="Rectangle 1311"/>
                <p:cNvSpPr/>
                <p:nvPr/>
              </p:nvSpPr>
              <p:spPr>
                <a:xfrm>
                  <a:off x="3840159" y="6572251"/>
                  <a:ext cx="250390" cy="276999"/>
                </a:xfrm>
                <a:prstGeom prst="rect">
                  <a:avLst/>
                </a:prstGeom>
              </p:spPr>
              <p:txBody>
                <a:bodyPr wrap="none">
                  <a:spAutoFit/>
                </a:bodyPr>
                <a:lstStyle/>
                <a:p>
                  <a:r>
                    <a:rPr lang="en-US" sz="1200" b="1" dirty="0" smtClean="0"/>
                    <a:t>L</a:t>
                  </a:r>
                  <a:endParaRPr lang="en-US" sz="1200" b="1" dirty="0"/>
                </a:p>
              </p:txBody>
            </p:sp>
            <p:sp>
              <p:nvSpPr>
                <p:cNvPr id="1313" name="Rectangle 1312"/>
                <p:cNvSpPr/>
                <p:nvPr/>
              </p:nvSpPr>
              <p:spPr>
                <a:xfrm>
                  <a:off x="4004414" y="6572251"/>
                  <a:ext cx="263214" cy="276999"/>
                </a:xfrm>
                <a:prstGeom prst="rect">
                  <a:avLst/>
                </a:prstGeom>
              </p:spPr>
              <p:txBody>
                <a:bodyPr wrap="none">
                  <a:spAutoFit/>
                </a:bodyPr>
                <a:lstStyle/>
                <a:p>
                  <a:r>
                    <a:rPr lang="en-US" sz="1200" b="1" dirty="0" smtClean="0"/>
                    <a:t>1</a:t>
                  </a:r>
                  <a:endParaRPr lang="en-US" sz="1200" b="1" dirty="0"/>
                </a:p>
              </p:txBody>
            </p:sp>
            <p:sp>
              <p:nvSpPr>
                <p:cNvPr id="1314" name="Rectangle 1313"/>
                <p:cNvSpPr/>
                <p:nvPr/>
              </p:nvSpPr>
              <p:spPr>
                <a:xfrm>
                  <a:off x="4181493" y="6572251"/>
                  <a:ext cx="263214" cy="276999"/>
                </a:xfrm>
                <a:prstGeom prst="rect">
                  <a:avLst/>
                </a:prstGeom>
              </p:spPr>
              <p:txBody>
                <a:bodyPr wrap="none">
                  <a:spAutoFit/>
                </a:bodyPr>
                <a:lstStyle/>
                <a:p>
                  <a:r>
                    <a:rPr lang="en-US" sz="1200" b="1" dirty="0" smtClean="0"/>
                    <a:t>2</a:t>
                  </a:r>
                  <a:endParaRPr lang="en-US" sz="1200" b="1" dirty="0"/>
                </a:p>
              </p:txBody>
            </p:sp>
            <p:sp>
              <p:nvSpPr>
                <p:cNvPr id="1315" name="Rectangle 1314"/>
                <p:cNvSpPr/>
                <p:nvPr/>
              </p:nvSpPr>
              <p:spPr>
                <a:xfrm>
                  <a:off x="4358572" y="6572251"/>
                  <a:ext cx="263214" cy="276999"/>
                </a:xfrm>
                <a:prstGeom prst="rect">
                  <a:avLst/>
                </a:prstGeom>
              </p:spPr>
              <p:txBody>
                <a:bodyPr wrap="none">
                  <a:spAutoFit/>
                </a:bodyPr>
                <a:lstStyle/>
                <a:p>
                  <a:r>
                    <a:rPr lang="en-US" sz="1200" b="1" dirty="0" smtClean="0"/>
                    <a:t>3</a:t>
                  </a:r>
                  <a:endParaRPr lang="en-US" sz="1200" b="1" dirty="0"/>
                </a:p>
              </p:txBody>
            </p:sp>
            <p:sp>
              <p:nvSpPr>
                <p:cNvPr id="1316" name="Rectangle 1315"/>
                <p:cNvSpPr/>
                <p:nvPr/>
              </p:nvSpPr>
              <p:spPr>
                <a:xfrm>
                  <a:off x="4535651" y="6572251"/>
                  <a:ext cx="263214" cy="276999"/>
                </a:xfrm>
                <a:prstGeom prst="rect">
                  <a:avLst/>
                </a:prstGeom>
              </p:spPr>
              <p:txBody>
                <a:bodyPr wrap="none">
                  <a:spAutoFit/>
                </a:bodyPr>
                <a:lstStyle/>
                <a:p>
                  <a:r>
                    <a:rPr lang="en-US" sz="1200" b="1" dirty="0" smtClean="0"/>
                    <a:t>4</a:t>
                  </a:r>
                  <a:endParaRPr lang="en-US" sz="1200" b="1" dirty="0"/>
                </a:p>
              </p:txBody>
            </p:sp>
            <p:sp>
              <p:nvSpPr>
                <p:cNvPr id="1317" name="Rectangle 1316"/>
                <p:cNvSpPr/>
                <p:nvPr/>
              </p:nvSpPr>
              <p:spPr>
                <a:xfrm>
                  <a:off x="4712730" y="6572251"/>
                  <a:ext cx="263214" cy="276999"/>
                </a:xfrm>
                <a:prstGeom prst="rect">
                  <a:avLst/>
                </a:prstGeom>
              </p:spPr>
              <p:txBody>
                <a:bodyPr wrap="none">
                  <a:spAutoFit/>
                </a:bodyPr>
                <a:lstStyle/>
                <a:p>
                  <a:r>
                    <a:rPr lang="en-US" sz="1200" b="1" dirty="0" smtClean="0"/>
                    <a:t>5</a:t>
                  </a:r>
                  <a:endParaRPr lang="en-US" sz="1200" b="1" dirty="0"/>
                </a:p>
              </p:txBody>
            </p:sp>
          </p:grpSp>
        </p:grpSp>
        <p:grpSp>
          <p:nvGrpSpPr>
            <p:cNvPr id="1116" name="Group 1115"/>
            <p:cNvGrpSpPr/>
            <p:nvPr/>
          </p:nvGrpSpPr>
          <p:grpSpPr>
            <a:xfrm>
              <a:off x="3876675" y="5298646"/>
              <a:ext cx="1135785" cy="1181100"/>
              <a:chOff x="3867150" y="5353050"/>
              <a:chExt cx="1135785" cy="1181100"/>
            </a:xfrm>
          </p:grpSpPr>
          <p:sp>
            <p:nvSpPr>
              <p:cNvPr id="1308" name="Rectangle 16"/>
              <p:cNvSpPr/>
              <p:nvPr/>
            </p:nvSpPr>
            <p:spPr>
              <a:xfrm>
                <a:off x="3886200" y="5562600"/>
                <a:ext cx="1019175" cy="9715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9" name="Group 1298"/>
              <p:cNvGrpSpPr/>
              <p:nvPr/>
            </p:nvGrpSpPr>
            <p:grpSpPr>
              <a:xfrm>
                <a:off x="3867150" y="5353050"/>
                <a:ext cx="1135785" cy="276999"/>
                <a:chOff x="3840159" y="6572251"/>
                <a:chExt cx="1135785" cy="276999"/>
              </a:xfrm>
            </p:grpSpPr>
            <p:sp>
              <p:nvSpPr>
                <p:cNvPr id="1300" name="Rectangle 1299"/>
                <p:cNvSpPr/>
                <p:nvPr/>
              </p:nvSpPr>
              <p:spPr>
                <a:xfrm>
                  <a:off x="3840159" y="6572251"/>
                  <a:ext cx="250390" cy="276999"/>
                </a:xfrm>
                <a:prstGeom prst="rect">
                  <a:avLst/>
                </a:prstGeom>
              </p:spPr>
              <p:txBody>
                <a:bodyPr wrap="none">
                  <a:spAutoFit/>
                </a:bodyPr>
                <a:lstStyle/>
                <a:p>
                  <a:r>
                    <a:rPr lang="en-US" sz="1200" b="1" dirty="0" smtClean="0"/>
                    <a:t>L</a:t>
                  </a:r>
                  <a:endParaRPr lang="en-US" sz="1200" b="1" dirty="0"/>
                </a:p>
              </p:txBody>
            </p:sp>
            <p:sp>
              <p:nvSpPr>
                <p:cNvPr id="1301" name="Rectangle 1300"/>
                <p:cNvSpPr/>
                <p:nvPr/>
              </p:nvSpPr>
              <p:spPr>
                <a:xfrm>
                  <a:off x="4004414" y="6572251"/>
                  <a:ext cx="263214" cy="276999"/>
                </a:xfrm>
                <a:prstGeom prst="rect">
                  <a:avLst/>
                </a:prstGeom>
              </p:spPr>
              <p:txBody>
                <a:bodyPr wrap="none">
                  <a:spAutoFit/>
                </a:bodyPr>
                <a:lstStyle/>
                <a:p>
                  <a:r>
                    <a:rPr lang="en-US" sz="1200" b="1" dirty="0" smtClean="0"/>
                    <a:t>1</a:t>
                  </a:r>
                  <a:endParaRPr lang="en-US" sz="1200" b="1" dirty="0"/>
                </a:p>
              </p:txBody>
            </p:sp>
            <p:sp>
              <p:nvSpPr>
                <p:cNvPr id="1302" name="Rectangle 1301"/>
                <p:cNvSpPr/>
                <p:nvPr/>
              </p:nvSpPr>
              <p:spPr>
                <a:xfrm>
                  <a:off x="4181493" y="6572251"/>
                  <a:ext cx="263214" cy="276999"/>
                </a:xfrm>
                <a:prstGeom prst="rect">
                  <a:avLst/>
                </a:prstGeom>
              </p:spPr>
              <p:txBody>
                <a:bodyPr wrap="none">
                  <a:spAutoFit/>
                </a:bodyPr>
                <a:lstStyle/>
                <a:p>
                  <a:r>
                    <a:rPr lang="en-US" sz="1200" b="1" dirty="0" smtClean="0"/>
                    <a:t>2</a:t>
                  </a:r>
                  <a:endParaRPr lang="en-US" sz="1200" b="1" dirty="0"/>
                </a:p>
              </p:txBody>
            </p:sp>
            <p:sp>
              <p:nvSpPr>
                <p:cNvPr id="1303" name="Rectangle 1302"/>
                <p:cNvSpPr/>
                <p:nvPr/>
              </p:nvSpPr>
              <p:spPr>
                <a:xfrm>
                  <a:off x="4358572" y="6572251"/>
                  <a:ext cx="263214" cy="276999"/>
                </a:xfrm>
                <a:prstGeom prst="rect">
                  <a:avLst/>
                </a:prstGeom>
              </p:spPr>
              <p:txBody>
                <a:bodyPr wrap="none">
                  <a:spAutoFit/>
                </a:bodyPr>
                <a:lstStyle/>
                <a:p>
                  <a:r>
                    <a:rPr lang="en-US" sz="1200" b="1" dirty="0" smtClean="0"/>
                    <a:t>3</a:t>
                  </a:r>
                  <a:endParaRPr lang="en-US" sz="1200" b="1" dirty="0"/>
                </a:p>
              </p:txBody>
            </p:sp>
            <p:sp>
              <p:nvSpPr>
                <p:cNvPr id="1304" name="Rectangle 1303"/>
                <p:cNvSpPr/>
                <p:nvPr/>
              </p:nvSpPr>
              <p:spPr>
                <a:xfrm>
                  <a:off x="4535651" y="6572251"/>
                  <a:ext cx="263214" cy="276999"/>
                </a:xfrm>
                <a:prstGeom prst="rect">
                  <a:avLst/>
                </a:prstGeom>
              </p:spPr>
              <p:txBody>
                <a:bodyPr wrap="none">
                  <a:spAutoFit/>
                </a:bodyPr>
                <a:lstStyle/>
                <a:p>
                  <a:r>
                    <a:rPr lang="en-US" sz="1200" b="1" dirty="0" smtClean="0"/>
                    <a:t>4</a:t>
                  </a:r>
                  <a:endParaRPr lang="en-US" sz="1200" b="1" dirty="0"/>
                </a:p>
              </p:txBody>
            </p:sp>
            <p:sp>
              <p:nvSpPr>
                <p:cNvPr id="1305" name="Rectangle 1304"/>
                <p:cNvSpPr/>
                <p:nvPr/>
              </p:nvSpPr>
              <p:spPr>
                <a:xfrm>
                  <a:off x="4712730" y="6572251"/>
                  <a:ext cx="263214" cy="276999"/>
                </a:xfrm>
                <a:prstGeom prst="rect">
                  <a:avLst/>
                </a:prstGeom>
              </p:spPr>
              <p:txBody>
                <a:bodyPr wrap="none">
                  <a:spAutoFit/>
                </a:bodyPr>
                <a:lstStyle/>
                <a:p>
                  <a:r>
                    <a:rPr lang="en-US" sz="1200" b="1" dirty="0" smtClean="0"/>
                    <a:t>5</a:t>
                  </a:r>
                  <a:endParaRPr lang="en-US" sz="1200" b="1" dirty="0"/>
                </a:p>
              </p:txBody>
            </p:sp>
          </p:grpSp>
        </p:grpSp>
        <p:grpSp>
          <p:nvGrpSpPr>
            <p:cNvPr id="1117" name="Group 1116"/>
            <p:cNvGrpSpPr/>
            <p:nvPr/>
          </p:nvGrpSpPr>
          <p:grpSpPr>
            <a:xfrm>
              <a:off x="3848096" y="4184225"/>
              <a:ext cx="1135785" cy="1181098"/>
              <a:chOff x="3771896" y="4000504"/>
              <a:chExt cx="1135785" cy="1181098"/>
            </a:xfrm>
          </p:grpSpPr>
          <p:sp>
            <p:nvSpPr>
              <p:cNvPr id="1297" name="Rectangle 16"/>
              <p:cNvSpPr/>
              <p:nvPr/>
            </p:nvSpPr>
            <p:spPr>
              <a:xfrm>
                <a:off x="3810000" y="4210052"/>
                <a:ext cx="1003608" cy="97155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88" name="Group 1287"/>
              <p:cNvGrpSpPr/>
              <p:nvPr/>
            </p:nvGrpSpPr>
            <p:grpSpPr>
              <a:xfrm>
                <a:off x="3771896" y="4000504"/>
                <a:ext cx="1135785" cy="276999"/>
                <a:chOff x="3840159" y="6572251"/>
                <a:chExt cx="1135785" cy="276999"/>
              </a:xfrm>
            </p:grpSpPr>
            <p:sp>
              <p:nvSpPr>
                <p:cNvPr id="1289" name="Rectangle 1288"/>
                <p:cNvSpPr/>
                <p:nvPr/>
              </p:nvSpPr>
              <p:spPr>
                <a:xfrm>
                  <a:off x="3840159" y="6572251"/>
                  <a:ext cx="250390" cy="276999"/>
                </a:xfrm>
                <a:prstGeom prst="rect">
                  <a:avLst/>
                </a:prstGeom>
              </p:spPr>
              <p:txBody>
                <a:bodyPr wrap="none">
                  <a:spAutoFit/>
                </a:bodyPr>
                <a:lstStyle/>
                <a:p>
                  <a:r>
                    <a:rPr lang="en-US" sz="1200" b="1" dirty="0" smtClean="0"/>
                    <a:t>L</a:t>
                  </a:r>
                  <a:endParaRPr lang="en-US" sz="1200" b="1" dirty="0"/>
                </a:p>
              </p:txBody>
            </p:sp>
            <p:sp>
              <p:nvSpPr>
                <p:cNvPr id="1290" name="Rectangle 1289"/>
                <p:cNvSpPr/>
                <p:nvPr/>
              </p:nvSpPr>
              <p:spPr>
                <a:xfrm>
                  <a:off x="4004414" y="6572251"/>
                  <a:ext cx="263214" cy="276999"/>
                </a:xfrm>
                <a:prstGeom prst="rect">
                  <a:avLst/>
                </a:prstGeom>
              </p:spPr>
              <p:txBody>
                <a:bodyPr wrap="none">
                  <a:spAutoFit/>
                </a:bodyPr>
                <a:lstStyle/>
                <a:p>
                  <a:r>
                    <a:rPr lang="en-US" sz="1200" b="1" dirty="0" smtClean="0"/>
                    <a:t>1</a:t>
                  </a:r>
                  <a:endParaRPr lang="en-US" sz="1200" b="1" dirty="0"/>
                </a:p>
              </p:txBody>
            </p:sp>
            <p:sp>
              <p:nvSpPr>
                <p:cNvPr id="1291" name="Rectangle 1290"/>
                <p:cNvSpPr/>
                <p:nvPr/>
              </p:nvSpPr>
              <p:spPr>
                <a:xfrm>
                  <a:off x="4181493" y="6572251"/>
                  <a:ext cx="263214" cy="276999"/>
                </a:xfrm>
                <a:prstGeom prst="rect">
                  <a:avLst/>
                </a:prstGeom>
              </p:spPr>
              <p:txBody>
                <a:bodyPr wrap="none">
                  <a:spAutoFit/>
                </a:bodyPr>
                <a:lstStyle/>
                <a:p>
                  <a:r>
                    <a:rPr lang="en-US" sz="1200" b="1" dirty="0" smtClean="0"/>
                    <a:t>2</a:t>
                  </a:r>
                  <a:endParaRPr lang="en-US" sz="1200" b="1" dirty="0"/>
                </a:p>
              </p:txBody>
            </p:sp>
            <p:sp>
              <p:nvSpPr>
                <p:cNvPr id="1292" name="Rectangle 1291"/>
                <p:cNvSpPr/>
                <p:nvPr/>
              </p:nvSpPr>
              <p:spPr>
                <a:xfrm>
                  <a:off x="4358572" y="6572251"/>
                  <a:ext cx="263214" cy="276999"/>
                </a:xfrm>
                <a:prstGeom prst="rect">
                  <a:avLst/>
                </a:prstGeom>
              </p:spPr>
              <p:txBody>
                <a:bodyPr wrap="none">
                  <a:spAutoFit/>
                </a:bodyPr>
                <a:lstStyle/>
                <a:p>
                  <a:r>
                    <a:rPr lang="en-US" sz="1200" b="1" dirty="0" smtClean="0"/>
                    <a:t>3</a:t>
                  </a:r>
                  <a:endParaRPr lang="en-US" sz="1200" b="1" dirty="0"/>
                </a:p>
              </p:txBody>
            </p:sp>
            <p:sp>
              <p:nvSpPr>
                <p:cNvPr id="1293" name="Rectangle 1292"/>
                <p:cNvSpPr/>
                <p:nvPr/>
              </p:nvSpPr>
              <p:spPr>
                <a:xfrm>
                  <a:off x="4535651" y="6572251"/>
                  <a:ext cx="263214" cy="276999"/>
                </a:xfrm>
                <a:prstGeom prst="rect">
                  <a:avLst/>
                </a:prstGeom>
              </p:spPr>
              <p:txBody>
                <a:bodyPr wrap="none">
                  <a:spAutoFit/>
                </a:bodyPr>
                <a:lstStyle/>
                <a:p>
                  <a:r>
                    <a:rPr lang="en-US" sz="1200" b="1" dirty="0" smtClean="0"/>
                    <a:t>4</a:t>
                  </a:r>
                  <a:endParaRPr lang="en-US" sz="1200" b="1" dirty="0"/>
                </a:p>
              </p:txBody>
            </p:sp>
            <p:sp>
              <p:nvSpPr>
                <p:cNvPr id="1294" name="Rectangle 1293"/>
                <p:cNvSpPr/>
                <p:nvPr/>
              </p:nvSpPr>
              <p:spPr>
                <a:xfrm>
                  <a:off x="4712730" y="6572251"/>
                  <a:ext cx="263214" cy="276999"/>
                </a:xfrm>
                <a:prstGeom prst="rect">
                  <a:avLst/>
                </a:prstGeom>
              </p:spPr>
              <p:txBody>
                <a:bodyPr wrap="none">
                  <a:spAutoFit/>
                </a:bodyPr>
                <a:lstStyle/>
                <a:p>
                  <a:r>
                    <a:rPr lang="en-US" sz="1200" b="1" dirty="0" smtClean="0"/>
                    <a:t>5</a:t>
                  </a:r>
                  <a:endParaRPr lang="en-US" sz="1200" b="1" dirty="0"/>
                </a:p>
              </p:txBody>
            </p:sp>
          </p:grpSp>
        </p:grpSp>
        <p:grpSp>
          <p:nvGrpSpPr>
            <p:cNvPr id="1118" name="Group 628"/>
            <p:cNvGrpSpPr>
              <a:grpSpLocks noChangeAspect="1"/>
            </p:cNvGrpSpPr>
            <p:nvPr/>
          </p:nvGrpSpPr>
          <p:grpSpPr>
            <a:xfrm>
              <a:off x="5181600" y="6495626"/>
              <a:ext cx="408820" cy="304800"/>
              <a:chOff x="2286000" y="3733800"/>
              <a:chExt cx="1715036" cy="1291697"/>
            </a:xfrm>
          </p:grpSpPr>
          <p:grpSp>
            <p:nvGrpSpPr>
              <p:cNvPr id="1246" name="Group 314"/>
              <p:cNvGrpSpPr/>
              <p:nvPr/>
            </p:nvGrpSpPr>
            <p:grpSpPr>
              <a:xfrm>
                <a:off x="3055620" y="4648200"/>
                <a:ext cx="945416" cy="195794"/>
                <a:chOff x="1820488" y="3261275"/>
                <a:chExt cx="945416" cy="195794"/>
              </a:xfrm>
            </p:grpSpPr>
            <p:grpSp>
              <p:nvGrpSpPr>
                <p:cNvPr id="1281" name="Group 256"/>
                <p:cNvGrpSpPr/>
                <p:nvPr/>
              </p:nvGrpSpPr>
              <p:grpSpPr>
                <a:xfrm rot="1320000">
                  <a:off x="1820488" y="3261275"/>
                  <a:ext cx="830156" cy="140026"/>
                  <a:chOff x="381000" y="3426619"/>
                  <a:chExt cx="1235867" cy="190023"/>
                </a:xfrm>
              </p:grpSpPr>
              <p:pic>
                <p:nvPicPr>
                  <p:cNvPr id="1285"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286"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282" name="Group 281"/>
                <p:cNvGrpSpPr/>
                <p:nvPr/>
              </p:nvGrpSpPr>
              <p:grpSpPr>
                <a:xfrm rot="1316674">
                  <a:off x="1935748" y="3317043"/>
                  <a:ext cx="830156" cy="140026"/>
                  <a:chOff x="304800" y="3726657"/>
                  <a:chExt cx="1235867" cy="190023"/>
                </a:xfrm>
              </p:grpSpPr>
              <p:pic>
                <p:nvPicPr>
                  <p:cNvPr id="1283"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84"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247" name="Group 277"/>
              <p:cNvGrpSpPr/>
              <p:nvPr/>
            </p:nvGrpSpPr>
            <p:grpSpPr>
              <a:xfrm>
                <a:off x="2286000" y="3733800"/>
                <a:ext cx="830156" cy="915376"/>
                <a:chOff x="2076450" y="3317518"/>
                <a:chExt cx="1235867" cy="1242216"/>
              </a:xfrm>
            </p:grpSpPr>
            <p:grpSp>
              <p:nvGrpSpPr>
                <p:cNvPr id="1272" name="Group 264"/>
                <p:cNvGrpSpPr/>
                <p:nvPr/>
              </p:nvGrpSpPr>
              <p:grpSpPr>
                <a:xfrm>
                  <a:off x="2076450" y="4349750"/>
                  <a:ext cx="1235867" cy="190023"/>
                  <a:chOff x="381000" y="3426619"/>
                  <a:chExt cx="1235867" cy="190023"/>
                </a:xfrm>
              </p:grpSpPr>
              <p:pic>
                <p:nvPicPr>
                  <p:cNvPr id="1279"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280"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273" name="Group 267"/>
                <p:cNvGrpSpPr/>
                <p:nvPr/>
              </p:nvGrpSpPr>
              <p:grpSpPr>
                <a:xfrm rot="3600000">
                  <a:off x="2427616" y="3846790"/>
                  <a:ext cx="1235866" cy="190022"/>
                  <a:chOff x="392849" y="3418795"/>
                  <a:chExt cx="1235866" cy="190022"/>
                </a:xfrm>
              </p:grpSpPr>
              <p:pic>
                <p:nvPicPr>
                  <p:cNvPr id="1277" name="Picture 5"/>
                  <p:cNvPicPr preferRelativeResize="0">
                    <a:picLocks noChangeArrowheads="1"/>
                  </p:cNvPicPr>
                  <p:nvPr/>
                </p:nvPicPr>
                <p:blipFill>
                  <a:blip r:embed="rId14"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1278" name="Picture 5"/>
                  <p:cNvPicPr preferRelativeResize="0">
                    <a:picLocks noChangeArrowheads="1"/>
                  </p:cNvPicPr>
                  <p:nvPr/>
                </p:nvPicPr>
                <p:blipFill>
                  <a:blip r:embed="rId14"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1274" name="Group 270"/>
                <p:cNvGrpSpPr/>
                <p:nvPr/>
              </p:nvGrpSpPr>
              <p:grpSpPr>
                <a:xfrm rot="-3600000">
                  <a:off x="1830715" y="3840440"/>
                  <a:ext cx="1235867" cy="190023"/>
                  <a:chOff x="381000" y="3426619"/>
                  <a:chExt cx="1235867" cy="190023"/>
                </a:xfrm>
              </p:grpSpPr>
              <p:pic>
                <p:nvPicPr>
                  <p:cNvPr id="1275"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276"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1248" name="Group 316"/>
              <p:cNvGrpSpPr/>
              <p:nvPr/>
            </p:nvGrpSpPr>
            <p:grpSpPr>
              <a:xfrm>
                <a:off x="2286000" y="4648200"/>
                <a:ext cx="911292" cy="177078"/>
                <a:chOff x="1393947" y="3953804"/>
                <a:chExt cx="911292" cy="177078"/>
              </a:xfrm>
            </p:grpSpPr>
            <p:grpSp>
              <p:nvGrpSpPr>
                <p:cNvPr id="1266" name="Group 284"/>
                <p:cNvGrpSpPr/>
                <p:nvPr/>
              </p:nvGrpSpPr>
              <p:grpSpPr>
                <a:xfrm rot="1320000">
                  <a:off x="1393947" y="3953804"/>
                  <a:ext cx="830156" cy="140026"/>
                  <a:chOff x="381000" y="3426619"/>
                  <a:chExt cx="1235867" cy="190023"/>
                </a:xfrm>
              </p:grpSpPr>
              <p:pic>
                <p:nvPicPr>
                  <p:cNvPr id="1270"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271"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267" name="Group 273"/>
                <p:cNvGrpSpPr/>
                <p:nvPr/>
              </p:nvGrpSpPr>
              <p:grpSpPr>
                <a:xfrm rot="1316674">
                  <a:off x="1475083" y="3990856"/>
                  <a:ext cx="830156" cy="140026"/>
                  <a:chOff x="304800" y="3726657"/>
                  <a:chExt cx="1235867" cy="190023"/>
                </a:xfrm>
              </p:grpSpPr>
              <p:pic>
                <p:nvPicPr>
                  <p:cNvPr id="1268"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69"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249" name="Group 276"/>
              <p:cNvGrpSpPr/>
              <p:nvPr/>
            </p:nvGrpSpPr>
            <p:grpSpPr>
              <a:xfrm>
                <a:off x="3124200" y="4114800"/>
                <a:ext cx="830156" cy="910697"/>
                <a:chOff x="2089150" y="4959351"/>
                <a:chExt cx="1235867" cy="1235867"/>
              </a:xfrm>
            </p:grpSpPr>
            <p:grpSp>
              <p:nvGrpSpPr>
                <p:cNvPr id="1257" name="Group 255"/>
                <p:cNvGrpSpPr/>
                <p:nvPr/>
              </p:nvGrpSpPr>
              <p:grpSpPr>
                <a:xfrm>
                  <a:off x="2089150" y="5991582"/>
                  <a:ext cx="1235867" cy="190023"/>
                  <a:chOff x="304800" y="3726657"/>
                  <a:chExt cx="1235867" cy="190023"/>
                </a:xfrm>
              </p:grpSpPr>
              <p:pic>
                <p:nvPicPr>
                  <p:cNvPr id="1264"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65"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258" name="Group 257"/>
                <p:cNvGrpSpPr/>
                <p:nvPr/>
              </p:nvGrpSpPr>
              <p:grpSpPr>
                <a:xfrm rot="3600000">
                  <a:off x="2427614" y="5482273"/>
                  <a:ext cx="1235867" cy="190023"/>
                  <a:chOff x="304800" y="3726657"/>
                  <a:chExt cx="1235867" cy="190023"/>
                </a:xfrm>
              </p:grpSpPr>
              <p:pic>
                <p:nvPicPr>
                  <p:cNvPr id="1262"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63"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259" name="Group 260"/>
                <p:cNvGrpSpPr/>
                <p:nvPr/>
              </p:nvGrpSpPr>
              <p:grpSpPr>
                <a:xfrm rot="18000000">
                  <a:off x="1824365" y="5482273"/>
                  <a:ext cx="1235867" cy="190023"/>
                  <a:chOff x="304800" y="3726657"/>
                  <a:chExt cx="1235867" cy="190023"/>
                </a:xfrm>
              </p:grpSpPr>
              <p:pic>
                <p:nvPicPr>
                  <p:cNvPr id="1260"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61"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250" name="Group 315"/>
              <p:cNvGrpSpPr/>
              <p:nvPr/>
            </p:nvGrpSpPr>
            <p:grpSpPr>
              <a:xfrm>
                <a:off x="2674620" y="3916680"/>
                <a:ext cx="922652" cy="189494"/>
                <a:chOff x="2201548" y="3941387"/>
                <a:chExt cx="922652" cy="189494"/>
              </a:xfrm>
            </p:grpSpPr>
            <p:grpSp>
              <p:nvGrpSpPr>
                <p:cNvPr id="1251" name="Group 287"/>
                <p:cNvGrpSpPr/>
                <p:nvPr/>
              </p:nvGrpSpPr>
              <p:grpSpPr>
                <a:xfrm rot="1320000">
                  <a:off x="2201548" y="3941387"/>
                  <a:ext cx="830156" cy="140026"/>
                  <a:chOff x="381000" y="3426619"/>
                  <a:chExt cx="1235867" cy="190023"/>
                </a:xfrm>
              </p:grpSpPr>
              <p:pic>
                <p:nvPicPr>
                  <p:cNvPr id="1255"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256"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252" name="Group 278"/>
                <p:cNvGrpSpPr/>
                <p:nvPr/>
              </p:nvGrpSpPr>
              <p:grpSpPr>
                <a:xfrm rot="1316674">
                  <a:off x="2294044" y="3990855"/>
                  <a:ext cx="830156" cy="140026"/>
                  <a:chOff x="304800" y="3726657"/>
                  <a:chExt cx="1235867" cy="190023"/>
                </a:xfrm>
              </p:grpSpPr>
              <p:pic>
                <p:nvPicPr>
                  <p:cNvPr id="1253"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54"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grpSp>
          <p:nvGrpSpPr>
            <p:cNvPr id="1119" name="Group 1118"/>
            <p:cNvGrpSpPr>
              <a:grpSpLocks noChangeAspect="1"/>
            </p:cNvGrpSpPr>
            <p:nvPr/>
          </p:nvGrpSpPr>
          <p:grpSpPr>
            <a:xfrm>
              <a:off x="5173898" y="5071731"/>
              <a:ext cx="1098378" cy="384450"/>
              <a:chOff x="5845662" y="6835708"/>
              <a:chExt cx="1484290" cy="519530"/>
            </a:xfrm>
          </p:grpSpPr>
          <p:grpSp>
            <p:nvGrpSpPr>
              <p:cNvPr id="1242" name="Group 1241"/>
              <p:cNvGrpSpPr/>
              <p:nvPr/>
            </p:nvGrpSpPr>
            <p:grpSpPr>
              <a:xfrm>
                <a:off x="6036162" y="6835708"/>
                <a:ext cx="512155" cy="304800"/>
                <a:chOff x="4084110" y="2537667"/>
                <a:chExt cx="512155" cy="304800"/>
              </a:xfrm>
            </p:grpSpPr>
            <p:sp>
              <p:nvSpPr>
                <p:cNvPr id="1244" name="Cube 1243"/>
                <p:cNvSpPr/>
                <p:nvPr/>
              </p:nvSpPr>
              <p:spPr>
                <a:xfrm>
                  <a:off x="4215264" y="2537667"/>
                  <a:ext cx="381001" cy="304800"/>
                </a:xfrm>
                <a:prstGeom prst="cube">
                  <a:avLst/>
                </a:prstGeom>
                <a:solidFill>
                  <a:srgbClr val="00B05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5" name="Rectangle 1244"/>
                <p:cNvSpPr/>
                <p:nvPr/>
              </p:nvSpPr>
              <p:spPr>
                <a:xfrm>
                  <a:off x="4084110" y="2543459"/>
                  <a:ext cx="433132" cy="276999"/>
                </a:xfrm>
                <a:prstGeom prst="rect">
                  <a:avLst/>
                </a:prstGeom>
              </p:spPr>
              <p:txBody>
                <a:bodyPr wrap="none">
                  <a:spAutoFit/>
                </a:bodyPr>
                <a:lstStyle/>
                <a:p>
                  <a:r>
                    <a:rPr lang="en-US" sz="1200" b="1" dirty="0" smtClean="0">
                      <a:solidFill>
                        <a:srgbClr val="FFFF00"/>
                      </a:solidFill>
                      <a:latin typeface="Aharoni" pitchFamily="2" charset="-79"/>
                      <a:cs typeface="Aharoni" pitchFamily="2" charset="-79"/>
                    </a:rPr>
                    <a:t>Cy3</a:t>
                  </a:r>
                  <a:endParaRPr lang="en-US" sz="1200" b="1" dirty="0">
                    <a:solidFill>
                      <a:srgbClr val="FFFF00"/>
                    </a:solidFill>
                    <a:latin typeface="Aharoni" pitchFamily="2" charset="-79"/>
                    <a:cs typeface="Aharoni" pitchFamily="2" charset="-79"/>
                  </a:endParaRPr>
                </a:p>
              </p:txBody>
            </p:sp>
          </p:grpSp>
          <p:sp>
            <p:nvSpPr>
              <p:cNvPr id="1243" name="Rectangle 1242"/>
              <p:cNvSpPr/>
              <p:nvPr/>
            </p:nvSpPr>
            <p:spPr>
              <a:xfrm>
                <a:off x="5845662" y="7022505"/>
                <a:ext cx="1484290" cy="332733"/>
              </a:xfrm>
              <a:prstGeom prst="rect">
                <a:avLst/>
              </a:prstGeom>
            </p:spPr>
            <p:txBody>
              <a:bodyPr wrap="none">
                <a:spAutoFit/>
              </a:bodyPr>
              <a:lstStyle/>
              <a:p>
                <a:r>
                  <a:rPr lang="en-US" sz="1000" b="1" dirty="0" smtClean="0">
                    <a:cs typeface="Aharoni" pitchFamily="2" charset="-79"/>
                  </a:rPr>
                  <a:t>Streptavidin only</a:t>
                </a:r>
                <a:endParaRPr lang="en-US" sz="1000" b="1" dirty="0">
                  <a:cs typeface="Aharoni" pitchFamily="2" charset="-79"/>
                </a:endParaRPr>
              </a:p>
            </p:txBody>
          </p:sp>
        </p:grpSp>
        <p:sp>
          <p:nvSpPr>
            <p:cNvPr id="1120" name="Rectangle 1119"/>
            <p:cNvSpPr/>
            <p:nvPr/>
          </p:nvSpPr>
          <p:spPr>
            <a:xfrm>
              <a:off x="3848100" y="6222576"/>
              <a:ext cx="407484" cy="246221"/>
            </a:xfrm>
            <a:prstGeom prst="rect">
              <a:avLst/>
            </a:prstGeom>
          </p:spPr>
          <p:txBody>
            <a:bodyPr wrap="none">
              <a:spAutoFit/>
            </a:bodyPr>
            <a:lstStyle/>
            <a:p>
              <a:r>
                <a:rPr lang="en-US" sz="1000" b="1" dirty="0" smtClean="0"/>
                <a:t>Cy5 </a:t>
              </a:r>
              <a:endParaRPr lang="en-US" sz="1000" b="1" dirty="0"/>
            </a:p>
          </p:txBody>
        </p:sp>
        <p:sp>
          <p:nvSpPr>
            <p:cNvPr id="1121" name="Rectangle 1120"/>
            <p:cNvSpPr/>
            <p:nvPr/>
          </p:nvSpPr>
          <p:spPr>
            <a:xfrm>
              <a:off x="3832860" y="7380816"/>
              <a:ext cx="386644" cy="246221"/>
            </a:xfrm>
            <a:prstGeom prst="rect">
              <a:avLst/>
            </a:prstGeom>
          </p:spPr>
          <p:txBody>
            <a:bodyPr wrap="none">
              <a:spAutoFit/>
            </a:bodyPr>
            <a:lstStyle/>
            <a:p>
              <a:r>
                <a:rPr lang="en-US" sz="1000" b="1" dirty="0" smtClean="0"/>
                <a:t>E.B.</a:t>
              </a:r>
              <a:endParaRPr lang="en-US" sz="1000" b="1" dirty="0"/>
            </a:p>
          </p:txBody>
        </p:sp>
        <p:sp>
          <p:nvSpPr>
            <p:cNvPr id="1122" name="Rectangle 1121"/>
            <p:cNvSpPr/>
            <p:nvPr/>
          </p:nvSpPr>
          <p:spPr>
            <a:xfrm>
              <a:off x="3822700" y="5155776"/>
              <a:ext cx="407484" cy="246221"/>
            </a:xfrm>
            <a:prstGeom prst="rect">
              <a:avLst/>
            </a:prstGeom>
          </p:spPr>
          <p:txBody>
            <a:bodyPr wrap="none">
              <a:spAutoFit/>
            </a:bodyPr>
            <a:lstStyle/>
            <a:p>
              <a:r>
                <a:rPr lang="en-US" sz="1000" b="1" dirty="0" smtClean="0"/>
                <a:t>Cy3 </a:t>
              </a:r>
              <a:endParaRPr lang="en-US" sz="1000" b="1" dirty="0"/>
            </a:p>
          </p:txBody>
        </p:sp>
        <p:cxnSp>
          <p:nvCxnSpPr>
            <p:cNvPr id="1123" name="Straight Arrow Connector 1122"/>
            <p:cNvCxnSpPr/>
            <p:nvPr/>
          </p:nvCxnSpPr>
          <p:spPr>
            <a:xfrm flipH="1" flipV="1">
              <a:off x="4914900" y="4927176"/>
              <a:ext cx="381000" cy="22860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126" name="Straight Arrow Connector 1125"/>
            <p:cNvCxnSpPr/>
            <p:nvPr/>
          </p:nvCxnSpPr>
          <p:spPr>
            <a:xfrm flipH="1">
              <a:off x="4733925" y="6755976"/>
              <a:ext cx="523875" cy="180975"/>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1127" name="Group 628"/>
            <p:cNvGrpSpPr>
              <a:grpSpLocks noChangeAspect="1"/>
            </p:cNvGrpSpPr>
            <p:nvPr/>
          </p:nvGrpSpPr>
          <p:grpSpPr>
            <a:xfrm>
              <a:off x="5223630" y="7133801"/>
              <a:ext cx="408820" cy="304800"/>
              <a:chOff x="2286000" y="3733800"/>
              <a:chExt cx="1715036" cy="1291697"/>
            </a:xfrm>
          </p:grpSpPr>
          <p:grpSp>
            <p:nvGrpSpPr>
              <p:cNvPr id="1185" name="Group 314"/>
              <p:cNvGrpSpPr/>
              <p:nvPr/>
            </p:nvGrpSpPr>
            <p:grpSpPr>
              <a:xfrm>
                <a:off x="3055620" y="4648200"/>
                <a:ext cx="945416" cy="195794"/>
                <a:chOff x="1820488" y="3261275"/>
                <a:chExt cx="945416" cy="195794"/>
              </a:xfrm>
            </p:grpSpPr>
            <p:grpSp>
              <p:nvGrpSpPr>
                <p:cNvPr id="1220" name="Group 256"/>
                <p:cNvGrpSpPr/>
                <p:nvPr/>
              </p:nvGrpSpPr>
              <p:grpSpPr>
                <a:xfrm rot="1320000">
                  <a:off x="1820488" y="3261275"/>
                  <a:ext cx="830156" cy="140026"/>
                  <a:chOff x="381000" y="3426619"/>
                  <a:chExt cx="1235867" cy="190023"/>
                </a:xfrm>
              </p:grpSpPr>
              <p:pic>
                <p:nvPicPr>
                  <p:cNvPr id="1224"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225"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221" name="Group 281"/>
                <p:cNvGrpSpPr/>
                <p:nvPr/>
              </p:nvGrpSpPr>
              <p:grpSpPr>
                <a:xfrm rot="1316674">
                  <a:off x="1935748" y="3317043"/>
                  <a:ext cx="830156" cy="140026"/>
                  <a:chOff x="304800" y="3726657"/>
                  <a:chExt cx="1235867" cy="190023"/>
                </a:xfrm>
              </p:grpSpPr>
              <p:pic>
                <p:nvPicPr>
                  <p:cNvPr id="1222"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23"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186" name="Group 277"/>
              <p:cNvGrpSpPr/>
              <p:nvPr/>
            </p:nvGrpSpPr>
            <p:grpSpPr>
              <a:xfrm>
                <a:off x="2286000" y="3733800"/>
                <a:ext cx="830156" cy="915376"/>
                <a:chOff x="2076450" y="3317518"/>
                <a:chExt cx="1235867" cy="1242216"/>
              </a:xfrm>
            </p:grpSpPr>
            <p:grpSp>
              <p:nvGrpSpPr>
                <p:cNvPr id="1211" name="Group 264"/>
                <p:cNvGrpSpPr/>
                <p:nvPr/>
              </p:nvGrpSpPr>
              <p:grpSpPr>
                <a:xfrm>
                  <a:off x="2076450" y="4349750"/>
                  <a:ext cx="1235867" cy="190023"/>
                  <a:chOff x="381000" y="3426619"/>
                  <a:chExt cx="1235867" cy="190023"/>
                </a:xfrm>
              </p:grpSpPr>
              <p:pic>
                <p:nvPicPr>
                  <p:cNvPr id="1218"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219"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212" name="Group 267"/>
                <p:cNvGrpSpPr/>
                <p:nvPr/>
              </p:nvGrpSpPr>
              <p:grpSpPr>
                <a:xfrm rot="3600000">
                  <a:off x="2427616" y="3846790"/>
                  <a:ext cx="1235866" cy="190022"/>
                  <a:chOff x="392849" y="3418795"/>
                  <a:chExt cx="1235866" cy="190022"/>
                </a:xfrm>
              </p:grpSpPr>
              <p:pic>
                <p:nvPicPr>
                  <p:cNvPr id="1216" name="Picture 5"/>
                  <p:cNvPicPr preferRelativeResize="0">
                    <a:picLocks noChangeArrowheads="1"/>
                  </p:cNvPicPr>
                  <p:nvPr/>
                </p:nvPicPr>
                <p:blipFill>
                  <a:blip r:embed="rId14"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1217" name="Picture 5"/>
                  <p:cNvPicPr preferRelativeResize="0">
                    <a:picLocks noChangeArrowheads="1"/>
                  </p:cNvPicPr>
                  <p:nvPr/>
                </p:nvPicPr>
                <p:blipFill>
                  <a:blip r:embed="rId14"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1213" name="Group 270"/>
                <p:cNvGrpSpPr/>
                <p:nvPr/>
              </p:nvGrpSpPr>
              <p:grpSpPr>
                <a:xfrm rot="-3600000">
                  <a:off x="1830715" y="3840440"/>
                  <a:ext cx="1235867" cy="190023"/>
                  <a:chOff x="381000" y="3426619"/>
                  <a:chExt cx="1235867" cy="190023"/>
                </a:xfrm>
              </p:grpSpPr>
              <p:pic>
                <p:nvPicPr>
                  <p:cNvPr id="1214"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215"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1187" name="Group 316"/>
              <p:cNvGrpSpPr/>
              <p:nvPr/>
            </p:nvGrpSpPr>
            <p:grpSpPr>
              <a:xfrm>
                <a:off x="2286000" y="4648200"/>
                <a:ext cx="911292" cy="177078"/>
                <a:chOff x="1393947" y="3953804"/>
                <a:chExt cx="911292" cy="177078"/>
              </a:xfrm>
            </p:grpSpPr>
            <p:grpSp>
              <p:nvGrpSpPr>
                <p:cNvPr id="1205" name="Group 284"/>
                <p:cNvGrpSpPr/>
                <p:nvPr/>
              </p:nvGrpSpPr>
              <p:grpSpPr>
                <a:xfrm rot="1320000">
                  <a:off x="1393947" y="3953804"/>
                  <a:ext cx="830156" cy="140026"/>
                  <a:chOff x="381000" y="3426619"/>
                  <a:chExt cx="1235867" cy="190023"/>
                </a:xfrm>
              </p:grpSpPr>
              <p:pic>
                <p:nvPicPr>
                  <p:cNvPr id="1209"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210"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206" name="Group 273"/>
                <p:cNvGrpSpPr/>
                <p:nvPr/>
              </p:nvGrpSpPr>
              <p:grpSpPr>
                <a:xfrm rot="1316674">
                  <a:off x="1475083" y="3990856"/>
                  <a:ext cx="830156" cy="140026"/>
                  <a:chOff x="304800" y="3726657"/>
                  <a:chExt cx="1235867" cy="190023"/>
                </a:xfrm>
              </p:grpSpPr>
              <p:pic>
                <p:nvPicPr>
                  <p:cNvPr id="1207"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08"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188" name="Group 276"/>
              <p:cNvGrpSpPr/>
              <p:nvPr/>
            </p:nvGrpSpPr>
            <p:grpSpPr>
              <a:xfrm>
                <a:off x="3124200" y="4114800"/>
                <a:ext cx="830156" cy="910697"/>
                <a:chOff x="2089150" y="4959351"/>
                <a:chExt cx="1235867" cy="1235867"/>
              </a:xfrm>
            </p:grpSpPr>
            <p:grpSp>
              <p:nvGrpSpPr>
                <p:cNvPr id="1196" name="Group 255"/>
                <p:cNvGrpSpPr/>
                <p:nvPr/>
              </p:nvGrpSpPr>
              <p:grpSpPr>
                <a:xfrm>
                  <a:off x="2089150" y="5991582"/>
                  <a:ext cx="1235867" cy="190023"/>
                  <a:chOff x="304800" y="3726657"/>
                  <a:chExt cx="1235867" cy="190023"/>
                </a:xfrm>
              </p:grpSpPr>
              <p:pic>
                <p:nvPicPr>
                  <p:cNvPr id="1203"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04"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197" name="Group 257"/>
                <p:cNvGrpSpPr/>
                <p:nvPr/>
              </p:nvGrpSpPr>
              <p:grpSpPr>
                <a:xfrm rot="3600000">
                  <a:off x="2427614" y="5482273"/>
                  <a:ext cx="1235867" cy="190023"/>
                  <a:chOff x="304800" y="3726657"/>
                  <a:chExt cx="1235867" cy="190023"/>
                </a:xfrm>
              </p:grpSpPr>
              <p:pic>
                <p:nvPicPr>
                  <p:cNvPr id="1201"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02"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198" name="Group 260"/>
                <p:cNvGrpSpPr/>
                <p:nvPr/>
              </p:nvGrpSpPr>
              <p:grpSpPr>
                <a:xfrm rot="18000000">
                  <a:off x="1824365" y="5482273"/>
                  <a:ext cx="1235867" cy="190023"/>
                  <a:chOff x="304800" y="3726657"/>
                  <a:chExt cx="1235867" cy="190023"/>
                </a:xfrm>
              </p:grpSpPr>
              <p:pic>
                <p:nvPicPr>
                  <p:cNvPr id="1199"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00"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189" name="Group 315"/>
              <p:cNvGrpSpPr/>
              <p:nvPr/>
            </p:nvGrpSpPr>
            <p:grpSpPr>
              <a:xfrm>
                <a:off x="2674620" y="3916680"/>
                <a:ext cx="922652" cy="189494"/>
                <a:chOff x="2201548" y="3941387"/>
                <a:chExt cx="922652" cy="189494"/>
              </a:xfrm>
            </p:grpSpPr>
            <p:grpSp>
              <p:nvGrpSpPr>
                <p:cNvPr id="1190" name="Group 287"/>
                <p:cNvGrpSpPr/>
                <p:nvPr/>
              </p:nvGrpSpPr>
              <p:grpSpPr>
                <a:xfrm rot="1320000">
                  <a:off x="2201548" y="3941387"/>
                  <a:ext cx="830156" cy="140026"/>
                  <a:chOff x="381000" y="3426619"/>
                  <a:chExt cx="1235867" cy="190023"/>
                </a:xfrm>
              </p:grpSpPr>
              <p:pic>
                <p:nvPicPr>
                  <p:cNvPr id="1194"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195"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191" name="Group 278"/>
                <p:cNvGrpSpPr/>
                <p:nvPr/>
              </p:nvGrpSpPr>
              <p:grpSpPr>
                <a:xfrm rot="1316674">
                  <a:off x="2294044" y="3990855"/>
                  <a:ext cx="830156" cy="140026"/>
                  <a:chOff x="304800" y="3726657"/>
                  <a:chExt cx="1235867" cy="190023"/>
                </a:xfrm>
              </p:grpSpPr>
              <p:pic>
                <p:nvPicPr>
                  <p:cNvPr id="1192"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193"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cxnSp>
          <p:nvCxnSpPr>
            <p:cNvPr id="1128" name="Straight Arrow Connector 1127"/>
            <p:cNvCxnSpPr/>
            <p:nvPr/>
          </p:nvCxnSpPr>
          <p:spPr>
            <a:xfrm flipH="1" flipV="1">
              <a:off x="4549140" y="6992196"/>
              <a:ext cx="657981" cy="276225"/>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grpSp>
          <p:nvGrpSpPr>
            <p:cNvPr id="1129" name="Group 890"/>
            <p:cNvGrpSpPr/>
            <p:nvPr/>
          </p:nvGrpSpPr>
          <p:grpSpPr>
            <a:xfrm>
              <a:off x="5670550" y="7185236"/>
              <a:ext cx="378996" cy="225552"/>
              <a:chOff x="3991548" y="2754183"/>
              <a:chExt cx="512155" cy="304800"/>
            </a:xfrm>
          </p:grpSpPr>
          <p:sp>
            <p:nvSpPr>
              <p:cNvPr id="1183" name="Cube 1182"/>
              <p:cNvSpPr/>
              <p:nvPr/>
            </p:nvSpPr>
            <p:spPr>
              <a:xfrm>
                <a:off x="4122702" y="2754183"/>
                <a:ext cx="381001" cy="304800"/>
              </a:xfrm>
              <a:prstGeom prst="cube">
                <a:avLst/>
              </a:prstGeom>
              <a:solidFill>
                <a:srgbClr val="00B05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4" name="Rectangle 1183"/>
              <p:cNvSpPr/>
              <p:nvPr/>
            </p:nvSpPr>
            <p:spPr>
              <a:xfrm>
                <a:off x="3991548" y="2759984"/>
                <a:ext cx="433132" cy="276999"/>
              </a:xfrm>
              <a:prstGeom prst="rect">
                <a:avLst/>
              </a:prstGeom>
            </p:spPr>
            <p:txBody>
              <a:bodyPr wrap="none">
                <a:spAutoFit/>
              </a:bodyPr>
              <a:lstStyle/>
              <a:p>
                <a:r>
                  <a:rPr lang="en-US" sz="1200" b="1" dirty="0" smtClean="0">
                    <a:solidFill>
                      <a:srgbClr val="FFFF00"/>
                    </a:solidFill>
                    <a:latin typeface="Aharoni" pitchFamily="2" charset="-79"/>
                    <a:cs typeface="Aharoni" pitchFamily="2" charset="-79"/>
                  </a:rPr>
                  <a:t>Cy3</a:t>
                </a:r>
                <a:endParaRPr lang="en-US" sz="1200" b="1" dirty="0">
                  <a:solidFill>
                    <a:srgbClr val="FFFF00"/>
                  </a:solidFill>
                  <a:latin typeface="Aharoni" pitchFamily="2" charset="-79"/>
                  <a:cs typeface="Aharoni" pitchFamily="2" charset="-79"/>
                </a:endParaRPr>
              </a:p>
            </p:txBody>
          </p:sp>
        </p:grpSp>
        <p:sp>
          <p:nvSpPr>
            <p:cNvPr id="1130" name="Rectangle 1129"/>
            <p:cNvSpPr/>
            <p:nvPr/>
          </p:nvSpPr>
          <p:spPr>
            <a:xfrm>
              <a:off x="5194300" y="6705176"/>
              <a:ext cx="685800" cy="400110"/>
            </a:xfrm>
            <a:prstGeom prst="rect">
              <a:avLst/>
            </a:prstGeom>
          </p:spPr>
          <p:txBody>
            <a:bodyPr wrap="square">
              <a:spAutoFit/>
            </a:bodyPr>
            <a:lstStyle/>
            <a:p>
              <a:r>
                <a:rPr lang="en-US" sz="1000" b="1" dirty="0" smtClean="0">
                  <a:latin typeface="Times New Roman" pitchFamily="18" charset="0"/>
                  <a:cs typeface="Times New Roman" pitchFamily="18" charset="0"/>
                </a:rPr>
                <a:t>Frame only</a:t>
              </a:r>
              <a:endParaRPr lang="en-US" sz="1000" b="1" dirty="0"/>
            </a:p>
          </p:txBody>
        </p:sp>
        <p:sp>
          <p:nvSpPr>
            <p:cNvPr id="1131" name="Rectangle 1130"/>
            <p:cNvSpPr/>
            <p:nvPr/>
          </p:nvSpPr>
          <p:spPr>
            <a:xfrm>
              <a:off x="5125765" y="7396056"/>
              <a:ext cx="1266693" cy="246221"/>
            </a:xfrm>
            <a:prstGeom prst="rect">
              <a:avLst/>
            </a:prstGeom>
          </p:spPr>
          <p:txBody>
            <a:bodyPr wrap="none">
              <a:spAutoFit/>
            </a:bodyPr>
            <a:lstStyle/>
            <a:p>
              <a:pPr algn="ctr"/>
              <a:r>
                <a:rPr lang="en-US" sz="1000" b="1" dirty="0" smtClean="0">
                  <a:cs typeface="Aharoni" pitchFamily="2" charset="-79"/>
                </a:rPr>
                <a:t>frame + streptavidin</a:t>
              </a:r>
              <a:endParaRPr lang="en-US" sz="1000" b="1" dirty="0">
                <a:cs typeface="Aharoni" pitchFamily="2" charset="-79"/>
              </a:endParaRPr>
            </a:p>
          </p:txBody>
        </p:sp>
        <p:grpSp>
          <p:nvGrpSpPr>
            <p:cNvPr id="1132" name="Group 628"/>
            <p:cNvGrpSpPr>
              <a:grpSpLocks noChangeAspect="1"/>
            </p:cNvGrpSpPr>
            <p:nvPr/>
          </p:nvGrpSpPr>
          <p:grpSpPr>
            <a:xfrm>
              <a:off x="3116645" y="5562603"/>
              <a:ext cx="667798" cy="497880"/>
              <a:chOff x="2286000" y="3733800"/>
              <a:chExt cx="1715036" cy="1291697"/>
            </a:xfrm>
          </p:grpSpPr>
          <p:grpSp>
            <p:nvGrpSpPr>
              <p:cNvPr id="1142" name="Group 314"/>
              <p:cNvGrpSpPr/>
              <p:nvPr/>
            </p:nvGrpSpPr>
            <p:grpSpPr>
              <a:xfrm>
                <a:off x="3055620" y="4648200"/>
                <a:ext cx="945416" cy="195794"/>
                <a:chOff x="1820488" y="3261275"/>
                <a:chExt cx="945416" cy="195794"/>
              </a:xfrm>
            </p:grpSpPr>
            <p:grpSp>
              <p:nvGrpSpPr>
                <p:cNvPr id="1177" name="Group 256"/>
                <p:cNvGrpSpPr/>
                <p:nvPr/>
              </p:nvGrpSpPr>
              <p:grpSpPr>
                <a:xfrm rot="1320000">
                  <a:off x="1820488" y="3261275"/>
                  <a:ext cx="830156" cy="140026"/>
                  <a:chOff x="381000" y="3426619"/>
                  <a:chExt cx="1235867" cy="190023"/>
                </a:xfrm>
              </p:grpSpPr>
              <p:pic>
                <p:nvPicPr>
                  <p:cNvPr id="1181"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182"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178" name="Group 281"/>
                <p:cNvGrpSpPr/>
                <p:nvPr/>
              </p:nvGrpSpPr>
              <p:grpSpPr>
                <a:xfrm rot="1316674">
                  <a:off x="1935748" y="3317043"/>
                  <a:ext cx="830156" cy="140026"/>
                  <a:chOff x="304800" y="3726657"/>
                  <a:chExt cx="1235867" cy="190023"/>
                </a:xfrm>
              </p:grpSpPr>
              <p:pic>
                <p:nvPicPr>
                  <p:cNvPr id="1179"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180"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143" name="Group 277"/>
              <p:cNvGrpSpPr/>
              <p:nvPr/>
            </p:nvGrpSpPr>
            <p:grpSpPr>
              <a:xfrm>
                <a:off x="2286000" y="3733800"/>
                <a:ext cx="830156" cy="915375"/>
                <a:chOff x="2076450" y="3317519"/>
                <a:chExt cx="1235867" cy="1242215"/>
              </a:xfrm>
            </p:grpSpPr>
            <p:grpSp>
              <p:nvGrpSpPr>
                <p:cNvPr id="1168" name="Group 264"/>
                <p:cNvGrpSpPr/>
                <p:nvPr/>
              </p:nvGrpSpPr>
              <p:grpSpPr>
                <a:xfrm>
                  <a:off x="2076450" y="4349750"/>
                  <a:ext cx="1235867" cy="190023"/>
                  <a:chOff x="381000" y="3426619"/>
                  <a:chExt cx="1235867" cy="190023"/>
                </a:xfrm>
              </p:grpSpPr>
              <p:pic>
                <p:nvPicPr>
                  <p:cNvPr id="1175"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176"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169" name="Group 267"/>
                <p:cNvGrpSpPr/>
                <p:nvPr/>
              </p:nvGrpSpPr>
              <p:grpSpPr>
                <a:xfrm rot="3600000">
                  <a:off x="2427616" y="3846790"/>
                  <a:ext cx="1235866" cy="190022"/>
                  <a:chOff x="392849" y="3418795"/>
                  <a:chExt cx="1235866" cy="190022"/>
                </a:xfrm>
              </p:grpSpPr>
              <p:pic>
                <p:nvPicPr>
                  <p:cNvPr id="1173" name="Picture 5"/>
                  <p:cNvPicPr preferRelativeResize="0">
                    <a:picLocks noChangeArrowheads="1"/>
                  </p:cNvPicPr>
                  <p:nvPr/>
                </p:nvPicPr>
                <p:blipFill>
                  <a:blip r:embed="rId14"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1174" name="Picture 5"/>
                  <p:cNvPicPr preferRelativeResize="0">
                    <a:picLocks noChangeArrowheads="1"/>
                  </p:cNvPicPr>
                  <p:nvPr/>
                </p:nvPicPr>
                <p:blipFill>
                  <a:blip r:embed="rId14"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1170" name="Group 270"/>
                <p:cNvGrpSpPr/>
                <p:nvPr/>
              </p:nvGrpSpPr>
              <p:grpSpPr>
                <a:xfrm rot="-3600000">
                  <a:off x="1830716" y="3840440"/>
                  <a:ext cx="1235868" cy="190026"/>
                  <a:chOff x="380999" y="3426619"/>
                  <a:chExt cx="1235868" cy="190026"/>
                </a:xfrm>
              </p:grpSpPr>
              <p:pic>
                <p:nvPicPr>
                  <p:cNvPr id="1171" name="Picture 5"/>
                  <p:cNvPicPr preferRelativeResize="0">
                    <a:picLocks noChangeArrowheads="1"/>
                  </p:cNvPicPr>
                  <p:nvPr/>
                </p:nvPicPr>
                <p:blipFill>
                  <a:blip r:embed="rId14" cstate="print"/>
                  <a:srcRect/>
                  <a:stretch>
                    <a:fillRect/>
                  </a:stretch>
                </p:blipFill>
                <p:spPr bwMode="auto">
                  <a:xfrm>
                    <a:off x="380999" y="3433765"/>
                    <a:ext cx="640081" cy="182880"/>
                  </a:xfrm>
                  <a:prstGeom prst="rect">
                    <a:avLst/>
                  </a:prstGeom>
                  <a:noFill/>
                  <a:ln w="9525">
                    <a:noFill/>
                    <a:miter lim="800000"/>
                    <a:headEnd/>
                    <a:tailEnd/>
                  </a:ln>
                  <a:effectLst/>
                </p:spPr>
              </p:pic>
              <p:pic>
                <p:nvPicPr>
                  <p:cNvPr id="1172"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1144" name="Group 316"/>
              <p:cNvGrpSpPr/>
              <p:nvPr/>
            </p:nvGrpSpPr>
            <p:grpSpPr>
              <a:xfrm>
                <a:off x="2286000" y="4648200"/>
                <a:ext cx="911292" cy="177078"/>
                <a:chOff x="1393947" y="3953804"/>
                <a:chExt cx="911292" cy="177078"/>
              </a:xfrm>
            </p:grpSpPr>
            <p:grpSp>
              <p:nvGrpSpPr>
                <p:cNvPr id="1162" name="Group 284"/>
                <p:cNvGrpSpPr/>
                <p:nvPr/>
              </p:nvGrpSpPr>
              <p:grpSpPr>
                <a:xfrm rot="1320000">
                  <a:off x="1393947" y="3953804"/>
                  <a:ext cx="830156" cy="140026"/>
                  <a:chOff x="381000" y="3426619"/>
                  <a:chExt cx="1235867" cy="190023"/>
                </a:xfrm>
              </p:grpSpPr>
              <p:pic>
                <p:nvPicPr>
                  <p:cNvPr id="1166"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167"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163" name="Group 273"/>
                <p:cNvGrpSpPr/>
                <p:nvPr/>
              </p:nvGrpSpPr>
              <p:grpSpPr>
                <a:xfrm rot="1316674">
                  <a:off x="1475083" y="3990856"/>
                  <a:ext cx="830156" cy="140026"/>
                  <a:chOff x="304800" y="3726657"/>
                  <a:chExt cx="1235867" cy="190023"/>
                </a:xfrm>
              </p:grpSpPr>
              <p:pic>
                <p:nvPicPr>
                  <p:cNvPr id="1164"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165"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145" name="Group 276"/>
              <p:cNvGrpSpPr/>
              <p:nvPr/>
            </p:nvGrpSpPr>
            <p:grpSpPr>
              <a:xfrm>
                <a:off x="3124200" y="4114800"/>
                <a:ext cx="830156" cy="910697"/>
                <a:chOff x="2089150" y="4959351"/>
                <a:chExt cx="1235867" cy="1235867"/>
              </a:xfrm>
            </p:grpSpPr>
            <p:grpSp>
              <p:nvGrpSpPr>
                <p:cNvPr id="1153" name="Group 255"/>
                <p:cNvGrpSpPr/>
                <p:nvPr/>
              </p:nvGrpSpPr>
              <p:grpSpPr>
                <a:xfrm>
                  <a:off x="2089150" y="5991582"/>
                  <a:ext cx="1235867" cy="190023"/>
                  <a:chOff x="304800" y="3726657"/>
                  <a:chExt cx="1235867" cy="190023"/>
                </a:xfrm>
              </p:grpSpPr>
              <p:pic>
                <p:nvPicPr>
                  <p:cNvPr id="1160"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161"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154" name="Group 257"/>
                <p:cNvGrpSpPr/>
                <p:nvPr/>
              </p:nvGrpSpPr>
              <p:grpSpPr>
                <a:xfrm rot="3600000">
                  <a:off x="2427614" y="5482273"/>
                  <a:ext cx="1235867" cy="190023"/>
                  <a:chOff x="304800" y="3726657"/>
                  <a:chExt cx="1235867" cy="190023"/>
                </a:xfrm>
              </p:grpSpPr>
              <p:pic>
                <p:nvPicPr>
                  <p:cNvPr id="1158"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159"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155" name="Group 260"/>
                <p:cNvGrpSpPr/>
                <p:nvPr/>
              </p:nvGrpSpPr>
              <p:grpSpPr>
                <a:xfrm rot="18000000">
                  <a:off x="1824365" y="5482273"/>
                  <a:ext cx="1235867" cy="190023"/>
                  <a:chOff x="304800" y="3726657"/>
                  <a:chExt cx="1235867" cy="190023"/>
                </a:xfrm>
              </p:grpSpPr>
              <p:pic>
                <p:nvPicPr>
                  <p:cNvPr id="1156"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157"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146" name="Group 315"/>
              <p:cNvGrpSpPr/>
              <p:nvPr/>
            </p:nvGrpSpPr>
            <p:grpSpPr>
              <a:xfrm>
                <a:off x="2674620" y="3916680"/>
                <a:ext cx="922652" cy="189494"/>
                <a:chOff x="2201548" y="3941387"/>
                <a:chExt cx="922652" cy="189494"/>
              </a:xfrm>
            </p:grpSpPr>
            <p:grpSp>
              <p:nvGrpSpPr>
                <p:cNvPr id="1147" name="Group 287"/>
                <p:cNvGrpSpPr/>
                <p:nvPr/>
              </p:nvGrpSpPr>
              <p:grpSpPr>
                <a:xfrm rot="1320000">
                  <a:off x="2201548" y="3941387"/>
                  <a:ext cx="830156" cy="140026"/>
                  <a:chOff x="381000" y="3426619"/>
                  <a:chExt cx="1235867" cy="190023"/>
                </a:xfrm>
              </p:grpSpPr>
              <p:pic>
                <p:nvPicPr>
                  <p:cNvPr id="1151" name="Picture 5"/>
                  <p:cNvPicPr preferRelativeResize="0">
                    <a:picLocks noChangeArrowheads="1"/>
                  </p:cNvPicPr>
                  <p:nvPr/>
                </p:nvPicPr>
                <p:blipFill>
                  <a:blip r:embed="rId1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152" name="Picture 5"/>
                  <p:cNvPicPr preferRelativeResize="0">
                    <a:picLocks noChangeArrowheads="1"/>
                  </p:cNvPicPr>
                  <p:nvPr/>
                </p:nvPicPr>
                <p:blipFill>
                  <a:blip r:embed="rId1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148" name="Group 278"/>
                <p:cNvGrpSpPr/>
                <p:nvPr/>
              </p:nvGrpSpPr>
              <p:grpSpPr>
                <a:xfrm rot="1316674">
                  <a:off x="2294044" y="3990855"/>
                  <a:ext cx="830156" cy="140026"/>
                  <a:chOff x="304800" y="3726657"/>
                  <a:chExt cx="1235867" cy="190023"/>
                </a:xfrm>
              </p:grpSpPr>
              <p:pic>
                <p:nvPicPr>
                  <p:cNvPr id="1149" name="Picture 4"/>
                  <p:cNvPicPr preferRelativeResize="0">
                    <a:picLocks noChangeArrowheads="1"/>
                  </p:cNvPicPr>
                  <p:nvPr/>
                </p:nvPicPr>
                <p:blipFill>
                  <a:blip r:embed="rId1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150" name="Picture 4"/>
                  <p:cNvPicPr preferRelativeResize="0">
                    <a:picLocks noChangeArrowheads="1"/>
                  </p:cNvPicPr>
                  <p:nvPr/>
                </p:nvPicPr>
                <p:blipFill>
                  <a:blip r:embed="rId1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cxnSp>
          <p:nvCxnSpPr>
            <p:cNvPr id="1133" name="Straight Arrow Connector 1132"/>
            <p:cNvCxnSpPr/>
            <p:nvPr/>
          </p:nvCxnSpPr>
          <p:spPr>
            <a:xfrm flipV="1">
              <a:off x="3733800" y="4622376"/>
              <a:ext cx="381000" cy="99060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134" name="Straight Arrow Connector 1133"/>
            <p:cNvCxnSpPr/>
            <p:nvPr/>
          </p:nvCxnSpPr>
          <p:spPr>
            <a:xfrm flipV="1">
              <a:off x="3771900" y="5722517"/>
              <a:ext cx="304800" cy="7620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135" name="Straight Arrow Connector 1134"/>
            <p:cNvCxnSpPr/>
            <p:nvPr/>
          </p:nvCxnSpPr>
          <p:spPr>
            <a:xfrm>
              <a:off x="3810000" y="6070176"/>
              <a:ext cx="304800" cy="68580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136" name="Straight Arrow Connector 1135"/>
            <p:cNvCxnSpPr/>
            <p:nvPr/>
          </p:nvCxnSpPr>
          <p:spPr>
            <a:xfrm flipH="1">
              <a:off x="4419600" y="5765376"/>
              <a:ext cx="762000" cy="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137" name="Straight Arrow Connector 1136"/>
            <p:cNvCxnSpPr/>
            <p:nvPr/>
          </p:nvCxnSpPr>
          <p:spPr>
            <a:xfrm flipH="1">
              <a:off x="4343400" y="5917776"/>
              <a:ext cx="990600" cy="91440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1138" name="Rectangle 1137"/>
            <p:cNvSpPr/>
            <p:nvPr/>
          </p:nvSpPr>
          <p:spPr>
            <a:xfrm>
              <a:off x="3429000" y="3738880"/>
              <a:ext cx="2377648" cy="261610"/>
            </a:xfrm>
            <a:prstGeom prst="rect">
              <a:avLst/>
            </a:prstGeom>
          </p:spPr>
          <p:txBody>
            <a:bodyPr wrap="square">
              <a:spAutoFit/>
            </a:bodyPr>
            <a:lstStyle/>
            <a:p>
              <a:r>
                <a:rPr lang="en-US" sz="1100" b="1" dirty="0" smtClean="0">
                  <a:latin typeface="Arial" charset="0"/>
                  <a:ea typeface="Arial" charset="0"/>
                  <a:cs typeface="Arial" charset="0"/>
                </a:rPr>
                <a:t>C. Functional assay for biotin </a:t>
              </a:r>
              <a:endParaRPr lang="en-US" sz="1100" b="1" dirty="0">
                <a:latin typeface="Arial" charset="0"/>
                <a:ea typeface="Arial" charset="0"/>
                <a:cs typeface="Arial" charset="0"/>
              </a:endParaRPr>
            </a:p>
          </p:txBody>
        </p:sp>
        <p:grpSp>
          <p:nvGrpSpPr>
            <p:cNvPr id="1139" name="Group 890"/>
            <p:cNvGrpSpPr/>
            <p:nvPr/>
          </p:nvGrpSpPr>
          <p:grpSpPr>
            <a:xfrm>
              <a:off x="3160488" y="5715000"/>
              <a:ext cx="378996" cy="225552"/>
              <a:chOff x="3991548" y="2754183"/>
              <a:chExt cx="512155" cy="304800"/>
            </a:xfrm>
          </p:grpSpPr>
          <p:sp>
            <p:nvSpPr>
              <p:cNvPr id="1140" name="Cube 1139"/>
              <p:cNvSpPr/>
              <p:nvPr/>
            </p:nvSpPr>
            <p:spPr>
              <a:xfrm>
                <a:off x="4122702" y="2754183"/>
                <a:ext cx="381001" cy="304800"/>
              </a:xfrm>
              <a:prstGeom prst="cube">
                <a:avLst/>
              </a:prstGeom>
              <a:solidFill>
                <a:srgbClr val="00B050"/>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1" name="Rectangle 1140"/>
              <p:cNvSpPr/>
              <p:nvPr/>
            </p:nvSpPr>
            <p:spPr>
              <a:xfrm>
                <a:off x="3991548" y="2759984"/>
                <a:ext cx="433132" cy="276999"/>
              </a:xfrm>
              <a:prstGeom prst="rect">
                <a:avLst/>
              </a:prstGeom>
            </p:spPr>
            <p:txBody>
              <a:bodyPr wrap="none">
                <a:spAutoFit/>
              </a:bodyPr>
              <a:lstStyle/>
              <a:p>
                <a:r>
                  <a:rPr lang="en-US" sz="1200" b="1" dirty="0" smtClean="0">
                    <a:solidFill>
                      <a:srgbClr val="FFFF00"/>
                    </a:solidFill>
                    <a:latin typeface="Aharoni" pitchFamily="2" charset="-79"/>
                    <a:cs typeface="Aharoni" pitchFamily="2" charset="-79"/>
                  </a:rPr>
                  <a:t>Cy3</a:t>
                </a:r>
                <a:endParaRPr lang="en-US" sz="1200" b="1" dirty="0">
                  <a:solidFill>
                    <a:srgbClr val="FFFF00"/>
                  </a:solidFill>
                  <a:latin typeface="Aharoni" pitchFamily="2" charset="-79"/>
                  <a:cs typeface="Aharoni" pitchFamily="2" charset="-79"/>
                </a:endParaRPr>
              </a:p>
            </p:txBody>
          </p:sp>
        </p:grpSp>
      </p:grpSp>
      <p:sp>
        <p:nvSpPr>
          <p:cNvPr id="1363" name="Rectangle 1362"/>
          <p:cNvSpPr/>
          <p:nvPr/>
        </p:nvSpPr>
        <p:spPr>
          <a:xfrm>
            <a:off x="544029" y="2776979"/>
            <a:ext cx="685800" cy="400110"/>
          </a:xfrm>
          <a:prstGeom prst="rect">
            <a:avLst/>
          </a:prstGeom>
        </p:spPr>
        <p:txBody>
          <a:bodyPr wrap="square">
            <a:spAutoFit/>
          </a:bodyPr>
          <a:lstStyle/>
          <a:p>
            <a:pPr algn="ctr"/>
            <a:r>
              <a:rPr lang="en-US" sz="1000" b="1" dirty="0" smtClean="0">
                <a:latin typeface="Times New Roman" pitchFamily="18" charset="0"/>
                <a:cs typeface="Times New Roman" pitchFamily="18" charset="0"/>
              </a:rPr>
              <a:t>2’f-RNA</a:t>
            </a:r>
          </a:p>
          <a:p>
            <a:pPr algn="ctr"/>
            <a:r>
              <a:rPr lang="en-US" sz="1000" b="1" dirty="0" smtClean="0">
                <a:latin typeface="Times New Roman" pitchFamily="18" charset="0"/>
                <a:cs typeface="Times New Roman" pitchFamily="18" charset="0"/>
              </a:rPr>
              <a:t>frame</a:t>
            </a:r>
            <a:endParaRPr lang="en-US" sz="1000" b="1" dirty="0"/>
          </a:p>
        </p:txBody>
      </p:sp>
      <p:sp>
        <p:nvSpPr>
          <p:cNvPr id="1364" name="Rectangle 1363"/>
          <p:cNvSpPr/>
          <p:nvPr/>
        </p:nvSpPr>
        <p:spPr>
          <a:xfrm>
            <a:off x="2823443" y="1905701"/>
            <a:ext cx="1143000" cy="215444"/>
          </a:xfrm>
          <a:prstGeom prst="rect">
            <a:avLst/>
          </a:prstGeom>
        </p:spPr>
        <p:txBody>
          <a:bodyPr wrap="square">
            <a:spAutoFit/>
          </a:bodyPr>
          <a:lstStyle/>
          <a:p>
            <a:r>
              <a:rPr lang="en-US" sz="800" b="1" dirty="0" smtClean="0">
                <a:latin typeface="Times New Roman" pitchFamily="18" charset="0"/>
                <a:cs typeface="Times New Roman" pitchFamily="18" charset="0"/>
              </a:rPr>
              <a:t>hybridization</a:t>
            </a:r>
            <a:endParaRPr lang="en-US" sz="800" b="1" dirty="0"/>
          </a:p>
        </p:txBody>
      </p:sp>
      <p:sp>
        <p:nvSpPr>
          <p:cNvPr id="1365" name="Rectangle 1364"/>
          <p:cNvSpPr/>
          <p:nvPr/>
        </p:nvSpPr>
        <p:spPr>
          <a:xfrm>
            <a:off x="3103398" y="5537965"/>
            <a:ext cx="893193" cy="553998"/>
          </a:xfrm>
          <a:prstGeom prst="rect">
            <a:avLst/>
          </a:prstGeom>
        </p:spPr>
        <p:txBody>
          <a:bodyPr wrap="none">
            <a:spAutoFit/>
          </a:bodyPr>
          <a:lstStyle/>
          <a:p>
            <a:r>
              <a:rPr lang="en-US" sz="1000" b="1" dirty="0" smtClean="0"/>
              <a:t>Encapsulated</a:t>
            </a:r>
          </a:p>
          <a:p>
            <a:r>
              <a:rPr lang="en-US" sz="1000" b="1" dirty="0" smtClean="0"/>
              <a:t>biotin and </a:t>
            </a:r>
          </a:p>
          <a:p>
            <a:r>
              <a:rPr lang="en-US" sz="1000" b="1" dirty="0" smtClean="0"/>
              <a:t>streptavidin</a:t>
            </a:r>
            <a:endParaRPr lang="en-US" sz="1000" b="1" dirty="0"/>
          </a:p>
        </p:txBody>
      </p:sp>
      <p:grpSp>
        <p:nvGrpSpPr>
          <p:cNvPr id="4" name="Group 3"/>
          <p:cNvGrpSpPr/>
          <p:nvPr/>
        </p:nvGrpSpPr>
        <p:grpSpPr>
          <a:xfrm>
            <a:off x="228600" y="944442"/>
            <a:ext cx="1066183" cy="1713350"/>
            <a:chOff x="234696" y="944442"/>
            <a:chExt cx="1066183" cy="1713350"/>
          </a:xfrm>
        </p:grpSpPr>
        <p:grpSp>
          <p:nvGrpSpPr>
            <p:cNvPr id="1726" name="Group 1725"/>
            <p:cNvGrpSpPr/>
            <p:nvPr/>
          </p:nvGrpSpPr>
          <p:grpSpPr>
            <a:xfrm rot="14461496">
              <a:off x="618885" y="1479408"/>
              <a:ext cx="142354" cy="199384"/>
              <a:chOff x="1367465" y="2155270"/>
              <a:chExt cx="142354" cy="199384"/>
            </a:xfrm>
          </p:grpSpPr>
          <p:grpSp>
            <p:nvGrpSpPr>
              <p:cNvPr id="1727" name="Group 1726"/>
              <p:cNvGrpSpPr/>
              <p:nvPr/>
            </p:nvGrpSpPr>
            <p:grpSpPr>
              <a:xfrm rot="1863118">
                <a:off x="1367465" y="2263335"/>
                <a:ext cx="76750" cy="91319"/>
                <a:chOff x="961626" y="2076972"/>
                <a:chExt cx="84425" cy="91319"/>
              </a:xfrm>
            </p:grpSpPr>
            <p:cxnSp>
              <p:nvCxnSpPr>
                <p:cNvPr id="1733" name="Straight Connector 1732"/>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4" name="Straight Connector 1733"/>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5" name="Straight Connector 1734"/>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6" name="Straight Connector 1735"/>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28" name="Group 1727"/>
              <p:cNvGrpSpPr/>
              <p:nvPr/>
            </p:nvGrpSpPr>
            <p:grpSpPr>
              <a:xfrm rot="1863118">
                <a:off x="1433069" y="2155270"/>
                <a:ext cx="76750" cy="91319"/>
                <a:chOff x="961626" y="2076972"/>
                <a:chExt cx="84425" cy="91319"/>
              </a:xfrm>
            </p:grpSpPr>
            <p:cxnSp>
              <p:nvCxnSpPr>
                <p:cNvPr id="1729" name="Straight Connector 1728"/>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0" name="Straight Connector 1729"/>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1" name="Straight Connector 1730"/>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2" name="Straight Connector 1731"/>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737" name="Group 1736"/>
            <p:cNvGrpSpPr/>
            <p:nvPr/>
          </p:nvGrpSpPr>
          <p:grpSpPr>
            <a:xfrm rot="1863118">
              <a:off x="470506" y="1376135"/>
              <a:ext cx="76750" cy="91319"/>
              <a:chOff x="961626" y="2076972"/>
              <a:chExt cx="84425" cy="91319"/>
            </a:xfrm>
          </p:grpSpPr>
          <p:cxnSp>
            <p:nvCxnSpPr>
              <p:cNvPr id="1738" name="Straight Connector 1737"/>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9" name="Straight Connector 1738"/>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0" name="Straight Connector 1739"/>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1" name="Straight Connector 1740"/>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42" name="Group 1741"/>
            <p:cNvGrpSpPr/>
            <p:nvPr/>
          </p:nvGrpSpPr>
          <p:grpSpPr>
            <a:xfrm rot="1863118">
              <a:off x="535935" y="1265786"/>
              <a:ext cx="76750" cy="91319"/>
              <a:chOff x="961626" y="2076972"/>
              <a:chExt cx="84425" cy="91319"/>
            </a:xfrm>
          </p:grpSpPr>
          <p:cxnSp>
            <p:nvCxnSpPr>
              <p:cNvPr id="1743" name="Straight Connector 1742"/>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4" name="Straight Connector 1743"/>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5" name="Straight Connector 1744"/>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6" name="Straight Connector 1745"/>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47" name="Group 1746"/>
            <p:cNvGrpSpPr/>
            <p:nvPr/>
          </p:nvGrpSpPr>
          <p:grpSpPr>
            <a:xfrm rot="18025728">
              <a:off x="761690" y="1267410"/>
              <a:ext cx="142354" cy="199384"/>
              <a:chOff x="1367465" y="2155270"/>
              <a:chExt cx="142354" cy="199384"/>
            </a:xfrm>
          </p:grpSpPr>
          <p:grpSp>
            <p:nvGrpSpPr>
              <p:cNvPr id="1748" name="Group 1747"/>
              <p:cNvGrpSpPr/>
              <p:nvPr/>
            </p:nvGrpSpPr>
            <p:grpSpPr>
              <a:xfrm rot="1863118">
                <a:off x="1367465" y="2263335"/>
                <a:ext cx="76750" cy="91319"/>
                <a:chOff x="961626" y="2076972"/>
                <a:chExt cx="84425" cy="91319"/>
              </a:xfrm>
            </p:grpSpPr>
            <p:cxnSp>
              <p:nvCxnSpPr>
                <p:cNvPr id="1754" name="Straight Connector 1753"/>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5" name="Straight Connector 1754"/>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6" name="Straight Connector 1755"/>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7" name="Straight Connector 1756"/>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49" name="Group 1748"/>
              <p:cNvGrpSpPr/>
              <p:nvPr/>
            </p:nvGrpSpPr>
            <p:grpSpPr>
              <a:xfrm rot="1863118">
                <a:off x="1433069" y="2155270"/>
                <a:ext cx="76750" cy="91319"/>
                <a:chOff x="961626" y="2076972"/>
                <a:chExt cx="84425" cy="91319"/>
              </a:xfrm>
            </p:grpSpPr>
            <p:cxnSp>
              <p:nvCxnSpPr>
                <p:cNvPr id="1750" name="Straight Connector 1749"/>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1" name="Straight Connector 1750"/>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2" name="Straight Connector 1751"/>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3" name="Straight Connector 1752"/>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715" name="Group 1714"/>
            <p:cNvGrpSpPr/>
            <p:nvPr/>
          </p:nvGrpSpPr>
          <p:grpSpPr>
            <a:xfrm rot="14461496">
              <a:off x="780201" y="2431510"/>
              <a:ext cx="142354" cy="199384"/>
              <a:chOff x="1367465" y="2155270"/>
              <a:chExt cx="142354" cy="199384"/>
            </a:xfrm>
          </p:grpSpPr>
          <p:grpSp>
            <p:nvGrpSpPr>
              <p:cNvPr id="1716" name="Group 1715"/>
              <p:cNvGrpSpPr/>
              <p:nvPr/>
            </p:nvGrpSpPr>
            <p:grpSpPr>
              <a:xfrm rot="1863118">
                <a:off x="1367465" y="2263335"/>
                <a:ext cx="76750" cy="91319"/>
                <a:chOff x="961626" y="2076972"/>
                <a:chExt cx="84425" cy="91319"/>
              </a:xfrm>
            </p:grpSpPr>
            <p:cxnSp>
              <p:nvCxnSpPr>
                <p:cNvPr id="1722" name="Straight Connector 1721"/>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3" name="Straight Connector 1722"/>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4" name="Straight Connector 1723"/>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5" name="Straight Connector 1724"/>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17" name="Group 1716"/>
              <p:cNvGrpSpPr/>
              <p:nvPr/>
            </p:nvGrpSpPr>
            <p:grpSpPr>
              <a:xfrm rot="1863118">
                <a:off x="1433069" y="2155270"/>
                <a:ext cx="76750" cy="91319"/>
                <a:chOff x="961626" y="2076972"/>
                <a:chExt cx="84425" cy="91319"/>
              </a:xfrm>
            </p:grpSpPr>
            <p:cxnSp>
              <p:nvCxnSpPr>
                <p:cNvPr id="1718" name="Straight Connector 1717"/>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9" name="Straight Connector 1718"/>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0" name="Straight Connector 1719"/>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1" name="Straight Connector 1720"/>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 name="Group 1"/>
            <p:cNvGrpSpPr/>
            <p:nvPr/>
          </p:nvGrpSpPr>
          <p:grpSpPr>
            <a:xfrm rot="1863118">
              <a:off x="615155" y="2363952"/>
              <a:ext cx="76750" cy="91319"/>
              <a:chOff x="961626" y="2076972"/>
              <a:chExt cx="84425" cy="91319"/>
            </a:xfrm>
          </p:grpSpPr>
          <p:cxnSp>
            <p:nvCxnSpPr>
              <p:cNvPr id="1696" name="Straight Connector 1695"/>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7" name="Straight Connector 1696"/>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8" name="Straight Connector 1697"/>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9" name="Straight Connector 1698"/>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00" name="Group 1699"/>
            <p:cNvGrpSpPr/>
            <p:nvPr/>
          </p:nvGrpSpPr>
          <p:grpSpPr>
            <a:xfrm rot="1863118">
              <a:off x="735347" y="2167887"/>
              <a:ext cx="76750" cy="91319"/>
              <a:chOff x="961626" y="2076972"/>
              <a:chExt cx="84425" cy="91319"/>
            </a:xfrm>
          </p:grpSpPr>
          <p:cxnSp>
            <p:nvCxnSpPr>
              <p:cNvPr id="1701" name="Straight Connector 1700"/>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2" name="Straight Connector 1701"/>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3" name="Straight Connector 1702"/>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4" name="Straight Connector 1703"/>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55" name="Group 1554"/>
            <p:cNvGrpSpPr>
              <a:grpSpLocks noChangeAspect="1"/>
            </p:cNvGrpSpPr>
            <p:nvPr/>
          </p:nvGrpSpPr>
          <p:grpSpPr>
            <a:xfrm>
              <a:off x="234696" y="944442"/>
              <a:ext cx="1066183" cy="1713350"/>
              <a:chOff x="348342" y="859374"/>
              <a:chExt cx="1501210" cy="2412437"/>
            </a:xfrm>
          </p:grpSpPr>
          <p:cxnSp>
            <p:nvCxnSpPr>
              <p:cNvPr id="1559" name="Straight Connector 1558"/>
              <p:cNvCxnSpPr/>
              <p:nvPr/>
            </p:nvCxnSpPr>
            <p:spPr>
              <a:xfrm flipV="1">
                <a:off x="1072033" y="1470660"/>
                <a:ext cx="36677" cy="1351112"/>
              </a:xfrm>
              <a:prstGeom prst="line">
                <a:avLst/>
              </a:prstGeom>
              <a:ln w="9525">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1556" name="Group 1555"/>
              <p:cNvGrpSpPr/>
              <p:nvPr/>
            </p:nvGrpSpPr>
            <p:grpSpPr>
              <a:xfrm>
                <a:off x="731520" y="1242060"/>
                <a:ext cx="533400" cy="457200"/>
                <a:chOff x="990600" y="3505200"/>
                <a:chExt cx="533400" cy="457200"/>
              </a:xfrm>
            </p:grpSpPr>
            <p:sp>
              <p:nvSpPr>
                <p:cNvPr id="1694" name="Isosceles Triangle 1693"/>
                <p:cNvSpPr/>
                <p:nvPr/>
              </p:nvSpPr>
              <p:spPr>
                <a:xfrm>
                  <a:off x="990600" y="3505200"/>
                  <a:ext cx="533400" cy="457200"/>
                </a:xfrm>
                <a:prstGeom prst="triangle">
                  <a:avLst/>
                </a:prstGeom>
                <a:no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5" name="Rectangle 1694"/>
                <p:cNvSpPr/>
                <p:nvPr/>
              </p:nvSpPr>
              <p:spPr>
                <a:xfrm>
                  <a:off x="1295400" y="3733800"/>
                  <a:ext cx="152400" cy="45719"/>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57" name="Group 1556"/>
              <p:cNvGrpSpPr/>
              <p:nvPr/>
            </p:nvGrpSpPr>
            <p:grpSpPr>
              <a:xfrm>
                <a:off x="348342" y="859374"/>
                <a:ext cx="1501210" cy="2412437"/>
                <a:chOff x="348342" y="715466"/>
                <a:chExt cx="1501210" cy="2412437"/>
              </a:xfrm>
            </p:grpSpPr>
            <p:grpSp>
              <p:nvGrpSpPr>
                <p:cNvPr id="1563" name="Group 213"/>
                <p:cNvGrpSpPr/>
                <p:nvPr/>
              </p:nvGrpSpPr>
              <p:grpSpPr>
                <a:xfrm rot="6856234">
                  <a:off x="1394123" y="1577215"/>
                  <a:ext cx="118872" cy="171440"/>
                  <a:chOff x="1159675" y="2076464"/>
                  <a:chExt cx="118872" cy="171440"/>
                </a:xfrm>
              </p:grpSpPr>
              <p:cxnSp>
                <p:nvCxnSpPr>
                  <p:cNvPr id="1689" name="Straight Connector 1688"/>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0" name="Straight Connector 1689"/>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1" name="Straight Connector 1690"/>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2" name="Straight Connector 1691"/>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3" name="Straight Connector 1692"/>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64" name="Group 219"/>
                <p:cNvGrpSpPr/>
                <p:nvPr/>
              </p:nvGrpSpPr>
              <p:grpSpPr>
                <a:xfrm>
                  <a:off x="908078" y="754380"/>
                  <a:ext cx="118872" cy="171440"/>
                  <a:chOff x="1159675" y="2076464"/>
                  <a:chExt cx="118872" cy="171440"/>
                </a:xfrm>
              </p:grpSpPr>
              <p:cxnSp>
                <p:nvCxnSpPr>
                  <p:cNvPr id="1684" name="Straight Connector 1683"/>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5" name="Straight Connector 1684"/>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6" name="Straight Connector 1685"/>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7" name="Straight Connector 1686"/>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8" name="Straight Connector 1687"/>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65" name="Group 225"/>
                <p:cNvGrpSpPr/>
                <p:nvPr/>
              </p:nvGrpSpPr>
              <p:grpSpPr>
                <a:xfrm rot="3458832">
                  <a:off x="456264" y="1566315"/>
                  <a:ext cx="118872" cy="171440"/>
                  <a:chOff x="1159675" y="2076464"/>
                  <a:chExt cx="118872" cy="171440"/>
                </a:xfrm>
              </p:grpSpPr>
              <p:cxnSp>
                <p:nvCxnSpPr>
                  <p:cNvPr id="1679" name="Straight Connector 1678"/>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0" name="Straight Connector 1679"/>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1" name="Straight Connector 1680"/>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2" name="Straight Connector 1681"/>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3" name="Straight Connector 1682"/>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66" name="Group 201"/>
                <p:cNvGrpSpPr/>
                <p:nvPr/>
              </p:nvGrpSpPr>
              <p:grpSpPr>
                <a:xfrm rot="6856234">
                  <a:off x="1643339" y="2918347"/>
                  <a:ext cx="118872" cy="171440"/>
                  <a:chOff x="1159675" y="2076464"/>
                  <a:chExt cx="118872" cy="171440"/>
                </a:xfrm>
              </p:grpSpPr>
              <p:cxnSp>
                <p:nvCxnSpPr>
                  <p:cNvPr id="1674" name="Straight Connector 1673"/>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5" name="Straight Connector 1674"/>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6" name="Straight Connector 1675"/>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7" name="Straight Connector 1676"/>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8" name="Straight Connector 1677"/>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67" name="Group 153"/>
                <p:cNvGrpSpPr/>
                <p:nvPr/>
              </p:nvGrpSpPr>
              <p:grpSpPr>
                <a:xfrm rot="21225451">
                  <a:off x="502527" y="2048520"/>
                  <a:ext cx="67471" cy="811718"/>
                  <a:chOff x="983465" y="1095388"/>
                  <a:chExt cx="259319" cy="811718"/>
                </a:xfrm>
              </p:grpSpPr>
              <p:grpSp>
                <p:nvGrpSpPr>
                  <p:cNvPr id="1656" name="Group 142"/>
                  <p:cNvGrpSpPr/>
                  <p:nvPr/>
                </p:nvGrpSpPr>
                <p:grpSpPr>
                  <a:xfrm>
                    <a:off x="1059657" y="1504960"/>
                    <a:ext cx="183127" cy="402146"/>
                    <a:chOff x="1073943" y="1581152"/>
                    <a:chExt cx="183127" cy="402146"/>
                  </a:xfrm>
                </p:grpSpPr>
                <p:grpSp>
                  <p:nvGrpSpPr>
                    <p:cNvPr id="1666" name="Group 137"/>
                    <p:cNvGrpSpPr/>
                    <p:nvPr/>
                  </p:nvGrpSpPr>
                  <p:grpSpPr>
                    <a:xfrm>
                      <a:off x="1111340" y="1786209"/>
                      <a:ext cx="145730" cy="197089"/>
                      <a:chOff x="1113721" y="1786209"/>
                      <a:chExt cx="145730" cy="197089"/>
                    </a:xfrm>
                  </p:grpSpPr>
                  <p:cxnSp>
                    <p:nvCxnSpPr>
                      <p:cNvPr id="1671" name="Straight Connector 1670"/>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2" name="Straight Connector 1671"/>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3" name="Straight Connector 1672"/>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67" name="Group 138"/>
                    <p:cNvGrpSpPr/>
                    <p:nvPr/>
                  </p:nvGrpSpPr>
                  <p:grpSpPr>
                    <a:xfrm>
                      <a:off x="1073943" y="1581152"/>
                      <a:ext cx="145730" cy="197089"/>
                      <a:chOff x="1113721" y="1786209"/>
                      <a:chExt cx="145730" cy="197089"/>
                    </a:xfrm>
                  </p:grpSpPr>
                  <p:cxnSp>
                    <p:nvCxnSpPr>
                      <p:cNvPr id="1668" name="Straight Connector 1667"/>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9" name="Straight Connector 1668"/>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0" name="Straight Connector 1669"/>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57" name="Group 143"/>
                  <p:cNvGrpSpPr/>
                  <p:nvPr/>
                </p:nvGrpSpPr>
                <p:grpSpPr>
                  <a:xfrm>
                    <a:off x="983465" y="1095388"/>
                    <a:ext cx="183127" cy="402146"/>
                    <a:chOff x="1073943" y="1581152"/>
                    <a:chExt cx="183127" cy="402146"/>
                  </a:xfrm>
                </p:grpSpPr>
                <p:grpSp>
                  <p:nvGrpSpPr>
                    <p:cNvPr id="1658" name="Group 137"/>
                    <p:cNvGrpSpPr/>
                    <p:nvPr/>
                  </p:nvGrpSpPr>
                  <p:grpSpPr>
                    <a:xfrm>
                      <a:off x="1111340" y="1786209"/>
                      <a:ext cx="145730" cy="197089"/>
                      <a:chOff x="1113721" y="1786209"/>
                      <a:chExt cx="145730" cy="197089"/>
                    </a:xfrm>
                  </p:grpSpPr>
                  <p:cxnSp>
                    <p:nvCxnSpPr>
                      <p:cNvPr id="1663" name="Straight Connector 1662"/>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4" name="Straight Connector 1663"/>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5" name="Straight Connector 1664"/>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59" name="Group 138"/>
                    <p:cNvGrpSpPr/>
                    <p:nvPr/>
                  </p:nvGrpSpPr>
                  <p:grpSpPr>
                    <a:xfrm>
                      <a:off x="1073943" y="1581152"/>
                      <a:ext cx="145730" cy="197089"/>
                      <a:chOff x="1113721" y="1786209"/>
                      <a:chExt cx="145730" cy="197089"/>
                    </a:xfrm>
                  </p:grpSpPr>
                  <p:cxnSp>
                    <p:nvCxnSpPr>
                      <p:cNvPr id="1660" name="Straight Connector 1659"/>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1" name="Straight Connector 1660"/>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62" name="Straight Connector 1661"/>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568" name="Group 152"/>
                <p:cNvGrpSpPr/>
                <p:nvPr/>
              </p:nvGrpSpPr>
              <p:grpSpPr>
                <a:xfrm>
                  <a:off x="983465" y="1095388"/>
                  <a:ext cx="259319" cy="811718"/>
                  <a:chOff x="983465" y="1095388"/>
                  <a:chExt cx="259319" cy="811718"/>
                </a:xfrm>
              </p:grpSpPr>
              <p:grpSp>
                <p:nvGrpSpPr>
                  <p:cNvPr id="1638" name="Group 142"/>
                  <p:cNvGrpSpPr/>
                  <p:nvPr/>
                </p:nvGrpSpPr>
                <p:grpSpPr>
                  <a:xfrm>
                    <a:off x="1059657" y="1504960"/>
                    <a:ext cx="183127" cy="402146"/>
                    <a:chOff x="1073943" y="1581152"/>
                    <a:chExt cx="183127" cy="402146"/>
                  </a:xfrm>
                </p:grpSpPr>
                <p:grpSp>
                  <p:nvGrpSpPr>
                    <p:cNvPr id="1648" name="Group 137"/>
                    <p:cNvGrpSpPr/>
                    <p:nvPr/>
                  </p:nvGrpSpPr>
                  <p:grpSpPr>
                    <a:xfrm>
                      <a:off x="1111340" y="1786209"/>
                      <a:ext cx="145730" cy="197089"/>
                      <a:chOff x="1113721" y="1786209"/>
                      <a:chExt cx="145730" cy="197089"/>
                    </a:xfrm>
                  </p:grpSpPr>
                  <p:cxnSp>
                    <p:nvCxnSpPr>
                      <p:cNvPr id="1653" name="Straight Connector 1652"/>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4" name="Straight Connector 1653"/>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5" name="Straight Connector 1654"/>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49" name="Group 138"/>
                    <p:cNvGrpSpPr/>
                    <p:nvPr/>
                  </p:nvGrpSpPr>
                  <p:grpSpPr>
                    <a:xfrm>
                      <a:off x="1073943" y="1581152"/>
                      <a:ext cx="145730" cy="197089"/>
                      <a:chOff x="1113721" y="1786209"/>
                      <a:chExt cx="145730" cy="197089"/>
                    </a:xfrm>
                  </p:grpSpPr>
                  <p:cxnSp>
                    <p:nvCxnSpPr>
                      <p:cNvPr id="1650" name="Straight Connector 1649"/>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1" name="Straight Connector 1650"/>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52" name="Straight Connector 1651"/>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39" name="Group 143"/>
                  <p:cNvGrpSpPr/>
                  <p:nvPr/>
                </p:nvGrpSpPr>
                <p:grpSpPr>
                  <a:xfrm>
                    <a:off x="983465" y="1095388"/>
                    <a:ext cx="183127" cy="402146"/>
                    <a:chOff x="1073943" y="1581152"/>
                    <a:chExt cx="183127" cy="402146"/>
                  </a:xfrm>
                </p:grpSpPr>
                <p:grpSp>
                  <p:nvGrpSpPr>
                    <p:cNvPr id="1640" name="Group 137"/>
                    <p:cNvGrpSpPr/>
                    <p:nvPr/>
                  </p:nvGrpSpPr>
                  <p:grpSpPr>
                    <a:xfrm>
                      <a:off x="1111340" y="1786209"/>
                      <a:ext cx="145730" cy="197089"/>
                      <a:chOff x="1113721" y="1786209"/>
                      <a:chExt cx="145730" cy="197089"/>
                    </a:xfrm>
                  </p:grpSpPr>
                  <p:cxnSp>
                    <p:nvCxnSpPr>
                      <p:cNvPr id="1645" name="Straight Connector 1644"/>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6" name="Straight Connector 1645"/>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7" name="Straight Connector 1646"/>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41" name="Group 138"/>
                    <p:cNvGrpSpPr/>
                    <p:nvPr/>
                  </p:nvGrpSpPr>
                  <p:grpSpPr>
                    <a:xfrm>
                      <a:off x="1073943" y="1581152"/>
                      <a:ext cx="145730" cy="197089"/>
                      <a:chOff x="1113721" y="1786209"/>
                      <a:chExt cx="145730" cy="197089"/>
                    </a:xfrm>
                  </p:grpSpPr>
                  <p:cxnSp>
                    <p:nvCxnSpPr>
                      <p:cNvPr id="1642" name="Straight Connector 1641"/>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3" name="Straight Connector 1642"/>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44" name="Straight Connector 1643"/>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605" name="Group 126"/>
                <p:cNvGrpSpPr/>
                <p:nvPr/>
              </p:nvGrpSpPr>
              <p:grpSpPr>
                <a:xfrm>
                  <a:off x="348342" y="715466"/>
                  <a:ext cx="1501210" cy="2412437"/>
                  <a:chOff x="1438275" y="1496063"/>
                  <a:chExt cx="1501210" cy="2412437"/>
                </a:xfrm>
              </p:grpSpPr>
              <p:grpSp>
                <p:nvGrpSpPr>
                  <p:cNvPr id="1609" name="Group 47"/>
                  <p:cNvGrpSpPr/>
                  <p:nvPr/>
                </p:nvGrpSpPr>
                <p:grpSpPr>
                  <a:xfrm>
                    <a:off x="1438275" y="1496063"/>
                    <a:ext cx="794305" cy="2299706"/>
                    <a:chOff x="1937936" y="1552416"/>
                    <a:chExt cx="794305" cy="2299706"/>
                  </a:xfrm>
                </p:grpSpPr>
                <p:cxnSp>
                  <p:nvCxnSpPr>
                    <p:cNvPr id="1630" name="Straight Connector 1629"/>
                    <p:cNvCxnSpPr/>
                    <p:nvPr/>
                  </p:nvCxnSpPr>
                  <p:spPr>
                    <a:xfrm rot="18000000">
                      <a:off x="1977392" y="2080612"/>
                      <a:ext cx="685800" cy="0"/>
                    </a:xfrm>
                    <a:prstGeom prst="line">
                      <a:avLst/>
                    </a:prstGeom>
                    <a:ln w="9525">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31" name="Straight Connector 12"/>
                    <p:cNvCxnSpPr/>
                    <p:nvPr/>
                  </p:nvCxnSpPr>
                  <p:spPr>
                    <a:xfrm rot="5400000">
                      <a:off x="2377438" y="1671732"/>
                      <a:ext cx="228600" cy="0"/>
                    </a:xfrm>
                    <a:prstGeom prst="line">
                      <a:avLst/>
                    </a:prstGeom>
                    <a:ln w="9525">
                      <a:solidFill>
                        <a:srgbClr val="FF0000"/>
                      </a:solidFill>
                    </a:ln>
                  </p:spPr>
                  <p:style>
                    <a:lnRef idx="1">
                      <a:schemeClr val="dk1"/>
                    </a:lnRef>
                    <a:fillRef idx="0">
                      <a:schemeClr val="dk1"/>
                    </a:fillRef>
                    <a:effectRef idx="0">
                      <a:schemeClr val="dk1"/>
                    </a:effectRef>
                    <a:fontRef idx="minor">
                      <a:schemeClr val="tx1"/>
                    </a:fontRef>
                  </p:style>
                </p:cxnSp>
                <p:cxnSp>
                  <p:nvCxnSpPr>
                    <p:cNvPr id="1632" name="Straight Connector 1631"/>
                    <p:cNvCxnSpPr/>
                    <p:nvPr/>
                  </p:nvCxnSpPr>
                  <p:spPr>
                    <a:xfrm rot="19800000" flipH="1">
                      <a:off x="1937936" y="2428972"/>
                      <a:ext cx="228600" cy="0"/>
                    </a:xfrm>
                    <a:prstGeom prst="line">
                      <a:avLst/>
                    </a:prstGeom>
                    <a:ln w="9525">
                      <a:solidFill>
                        <a:srgbClr val="FF0000"/>
                      </a:solidFill>
                    </a:ln>
                  </p:spPr>
                  <p:style>
                    <a:lnRef idx="1">
                      <a:schemeClr val="dk1"/>
                    </a:lnRef>
                    <a:fillRef idx="0">
                      <a:schemeClr val="dk1"/>
                    </a:fillRef>
                    <a:effectRef idx="0">
                      <a:schemeClr val="dk1"/>
                    </a:effectRef>
                    <a:fontRef idx="minor">
                      <a:schemeClr val="tx1"/>
                    </a:fontRef>
                  </p:style>
                </p:cxnSp>
                <p:cxnSp>
                  <p:nvCxnSpPr>
                    <p:cNvPr id="1633" name="Straight Connector 1632"/>
                    <p:cNvCxnSpPr/>
                    <p:nvPr/>
                  </p:nvCxnSpPr>
                  <p:spPr>
                    <a:xfrm rot="18000000">
                      <a:off x="2217895" y="3433161"/>
                      <a:ext cx="685800" cy="0"/>
                    </a:xfrm>
                    <a:prstGeom prst="line">
                      <a:avLst/>
                    </a:prstGeom>
                    <a:ln w="9525">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34" name="Straight Connector 1633"/>
                    <p:cNvCxnSpPr/>
                    <p:nvPr/>
                  </p:nvCxnSpPr>
                  <p:spPr>
                    <a:xfrm rot="5400000">
                      <a:off x="2617941" y="3024281"/>
                      <a:ext cx="228600" cy="0"/>
                    </a:xfrm>
                    <a:prstGeom prst="line">
                      <a:avLst/>
                    </a:prstGeom>
                    <a:ln w="9525">
                      <a:solidFill>
                        <a:srgbClr val="FF0000"/>
                      </a:solidFill>
                    </a:ln>
                  </p:spPr>
                  <p:style>
                    <a:lnRef idx="1">
                      <a:schemeClr val="dk1"/>
                    </a:lnRef>
                    <a:fillRef idx="0">
                      <a:schemeClr val="dk1"/>
                    </a:fillRef>
                    <a:effectRef idx="0">
                      <a:schemeClr val="dk1"/>
                    </a:effectRef>
                    <a:fontRef idx="minor">
                      <a:schemeClr val="tx1"/>
                    </a:fontRef>
                  </p:style>
                </p:cxnSp>
                <p:cxnSp>
                  <p:nvCxnSpPr>
                    <p:cNvPr id="1635" name="Straight Connector 1634"/>
                    <p:cNvCxnSpPr/>
                    <p:nvPr/>
                  </p:nvCxnSpPr>
                  <p:spPr>
                    <a:xfrm rot="19800000" flipH="1">
                      <a:off x="2178439" y="3781521"/>
                      <a:ext cx="228600" cy="0"/>
                    </a:xfrm>
                    <a:prstGeom prst="line">
                      <a:avLst/>
                    </a:prstGeom>
                    <a:ln w="9525">
                      <a:solidFill>
                        <a:srgbClr val="FF0000"/>
                      </a:solidFill>
                    </a:ln>
                  </p:spPr>
                  <p:style>
                    <a:lnRef idx="1">
                      <a:schemeClr val="dk1"/>
                    </a:lnRef>
                    <a:fillRef idx="0">
                      <a:schemeClr val="dk1"/>
                    </a:fillRef>
                    <a:effectRef idx="0">
                      <a:schemeClr val="dk1"/>
                    </a:effectRef>
                    <a:fontRef idx="minor">
                      <a:schemeClr val="tx1"/>
                    </a:fontRef>
                  </p:style>
                </p:cxnSp>
                <p:cxnSp>
                  <p:nvCxnSpPr>
                    <p:cNvPr id="1636" name="Straight Connector 1635"/>
                    <p:cNvCxnSpPr/>
                    <p:nvPr/>
                  </p:nvCxnSpPr>
                  <p:spPr>
                    <a:xfrm rot="4800000">
                      <a:off x="1961368" y="2196165"/>
                      <a:ext cx="1287497" cy="0"/>
                    </a:xfrm>
                    <a:prstGeom prst="line">
                      <a:avLst/>
                    </a:prstGeom>
                    <a:ln w="9525">
                      <a:solidFill>
                        <a:srgbClr val="FF0000"/>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637" name="Straight Connector 1636"/>
                    <p:cNvCxnSpPr/>
                    <p:nvPr/>
                  </p:nvCxnSpPr>
                  <p:spPr>
                    <a:xfrm rot="4800000">
                      <a:off x="1526563" y="3280622"/>
                      <a:ext cx="1143000" cy="0"/>
                    </a:xfrm>
                    <a:prstGeom prst="line">
                      <a:avLst/>
                    </a:prstGeom>
                    <a:ln w="9525">
                      <a:solidFill>
                        <a:srgbClr val="FF0000"/>
                      </a:solidFill>
                      <a:headEnd type="triangle" w="med" len="med"/>
                      <a:tailEnd type="none" w="med" len="med"/>
                    </a:ln>
                  </p:spPr>
                  <p:style>
                    <a:lnRef idx="1">
                      <a:schemeClr val="dk1"/>
                    </a:lnRef>
                    <a:fillRef idx="0">
                      <a:schemeClr val="dk1"/>
                    </a:fillRef>
                    <a:effectRef idx="0">
                      <a:schemeClr val="dk1"/>
                    </a:effectRef>
                    <a:fontRef idx="minor">
                      <a:schemeClr val="tx1"/>
                    </a:fontRef>
                  </p:style>
                </p:cxnSp>
              </p:grpSp>
              <p:grpSp>
                <p:nvGrpSpPr>
                  <p:cNvPr id="1610" name="Group 45"/>
                  <p:cNvGrpSpPr/>
                  <p:nvPr/>
                </p:nvGrpSpPr>
                <p:grpSpPr>
                  <a:xfrm>
                    <a:off x="2143125" y="1504950"/>
                    <a:ext cx="796360" cy="2228851"/>
                    <a:chOff x="2644145" y="1557432"/>
                    <a:chExt cx="796360" cy="2228851"/>
                  </a:xfrm>
                </p:grpSpPr>
                <p:cxnSp>
                  <p:nvCxnSpPr>
                    <p:cNvPr id="1620" name="Straight Connector 1619"/>
                    <p:cNvCxnSpPr/>
                    <p:nvPr/>
                  </p:nvCxnSpPr>
                  <p:spPr>
                    <a:xfrm rot="1800000" flipH="1">
                      <a:off x="3211905" y="3786283"/>
                      <a:ext cx="228600" cy="0"/>
                    </a:xfrm>
                    <a:prstGeom prst="line">
                      <a:avLst/>
                    </a:prstGeom>
                    <a:ln w="9525">
                      <a:solidFill>
                        <a:srgbClr val="00B0F0"/>
                      </a:solidFill>
                    </a:ln>
                  </p:spPr>
                  <p:style>
                    <a:lnRef idx="1">
                      <a:schemeClr val="dk1"/>
                    </a:lnRef>
                    <a:fillRef idx="0">
                      <a:schemeClr val="dk1"/>
                    </a:fillRef>
                    <a:effectRef idx="0">
                      <a:schemeClr val="dk1"/>
                    </a:effectRef>
                    <a:fontRef idx="minor">
                      <a:schemeClr val="tx1"/>
                    </a:fontRef>
                  </p:style>
                </p:cxnSp>
                <p:grpSp>
                  <p:nvGrpSpPr>
                    <p:cNvPr id="1621" name="Group 44"/>
                    <p:cNvGrpSpPr/>
                    <p:nvPr/>
                  </p:nvGrpSpPr>
                  <p:grpSpPr>
                    <a:xfrm>
                      <a:off x="2644145" y="1557432"/>
                      <a:ext cx="642101" cy="2218636"/>
                      <a:chOff x="2644145" y="1557432"/>
                      <a:chExt cx="642101" cy="2218636"/>
                    </a:xfrm>
                  </p:grpSpPr>
                  <p:cxnSp>
                    <p:nvCxnSpPr>
                      <p:cNvPr id="1622" name="Straight Connector 1621"/>
                      <p:cNvCxnSpPr/>
                      <p:nvPr/>
                    </p:nvCxnSpPr>
                    <p:spPr>
                      <a:xfrm rot="3600000">
                        <a:off x="2713195" y="3433168"/>
                        <a:ext cx="685800" cy="0"/>
                      </a:xfrm>
                      <a:prstGeom prst="line">
                        <a:avLst/>
                      </a:prstGeom>
                      <a:ln w="9525">
                        <a:solidFill>
                          <a:srgbClr val="00B0F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23" name="Straight Connector 1622"/>
                      <p:cNvCxnSpPr/>
                      <p:nvPr/>
                    </p:nvCxnSpPr>
                    <p:spPr>
                      <a:xfrm rot="5400000">
                        <a:off x="2770348" y="3024281"/>
                        <a:ext cx="228600" cy="0"/>
                      </a:xfrm>
                      <a:prstGeom prst="line">
                        <a:avLst/>
                      </a:prstGeom>
                      <a:ln w="9525">
                        <a:solidFill>
                          <a:srgbClr val="00B0F0"/>
                        </a:solidFill>
                      </a:ln>
                    </p:spPr>
                    <p:style>
                      <a:lnRef idx="1">
                        <a:schemeClr val="dk1"/>
                      </a:lnRef>
                      <a:fillRef idx="0">
                        <a:schemeClr val="dk1"/>
                      </a:fillRef>
                      <a:effectRef idx="0">
                        <a:schemeClr val="dk1"/>
                      </a:effectRef>
                      <a:fontRef idx="minor">
                        <a:schemeClr val="tx1"/>
                      </a:fontRef>
                    </p:style>
                  </p:cxnSp>
                  <p:grpSp>
                    <p:nvGrpSpPr>
                      <p:cNvPr id="1624" name="Group 28"/>
                      <p:cNvGrpSpPr/>
                      <p:nvPr/>
                    </p:nvGrpSpPr>
                    <p:grpSpPr>
                      <a:xfrm>
                        <a:off x="2644145" y="1557432"/>
                        <a:ext cx="642101" cy="2083936"/>
                        <a:chOff x="2644145" y="1557432"/>
                        <a:chExt cx="642101" cy="2083936"/>
                      </a:xfrm>
                    </p:grpSpPr>
                    <p:cxnSp>
                      <p:nvCxnSpPr>
                        <p:cNvPr id="1625" name="Straight Connector 1624"/>
                        <p:cNvCxnSpPr/>
                        <p:nvPr/>
                      </p:nvCxnSpPr>
                      <p:spPr>
                        <a:xfrm rot="3600000">
                          <a:off x="2472692" y="2080619"/>
                          <a:ext cx="685800" cy="0"/>
                        </a:xfrm>
                        <a:prstGeom prst="line">
                          <a:avLst/>
                        </a:prstGeom>
                        <a:ln w="9525">
                          <a:solidFill>
                            <a:srgbClr val="00B0F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26" name="Straight Connector 1625"/>
                        <p:cNvCxnSpPr/>
                        <p:nvPr/>
                      </p:nvCxnSpPr>
                      <p:spPr>
                        <a:xfrm rot="5400000">
                          <a:off x="2529845" y="1671732"/>
                          <a:ext cx="228600" cy="0"/>
                        </a:xfrm>
                        <a:prstGeom prst="line">
                          <a:avLst/>
                        </a:prstGeom>
                        <a:ln w="9525">
                          <a:solidFill>
                            <a:srgbClr val="00B0F0"/>
                          </a:solidFill>
                        </a:ln>
                      </p:spPr>
                      <p:style>
                        <a:lnRef idx="1">
                          <a:schemeClr val="dk1"/>
                        </a:lnRef>
                        <a:fillRef idx="0">
                          <a:schemeClr val="dk1"/>
                        </a:fillRef>
                        <a:effectRef idx="0">
                          <a:schemeClr val="dk1"/>
                        </a:effectRef>
                        <a:fontRef idx="minor">
                          <a:schemeClr val="tx1"/>
                        </a:fontRef>
                      </p:style>
                    </p:cxnSp>
                    <p:cxnSp>
                      <p:nvCxnSpPr>
                        <p:cNvPr id="1627" name="Straight Connector 1626"/>
                        <p:cNvCxnSpPr/>
                        <p:nvPr/>
                      </p:nvCxnSpPr>
                      <p:spPr>
                        <a:xfrm rot="1800000" flipH="1">
                          <a:off x="2971402" y="2433734"/>
                          <a:ext cx="228600" cy="0"/>
                        </a:xfrm>
                        <a:prstGeom prst="line">
                          <a:avLst/>
                        </a:prstGeom>
                        <a:ln w="9525">
                          <a:solidFill>
                            <a:srgbClr val="00B0F0"/>
                          </a:solidFill>
                        </a:ln>
                      </p:spPr>
                      <p:style>
                        <a:lnRef idx="1">
                          <a:schemeClr val="dk1"/>
                        </a:lnRef>
                        <a:fillRef idx="0">
                          <a:schemeClr val="dk1"/>
                        </a:fillRef>
                        <a:effectRef idx="0">
                          <a:schemeClr val="dk1"/>
                        </a:effectRef>
                        <a:fontRef idx="minor">
                          <a:schemeClr val="tx1"/>
                        </a:fontRef>
                      </p:style>
                    </p:cxnSp>
                    <p:cxnSp>
                      <p:nvCxnSpPr>
                        <p:cNvPr id="1628" name="Straight Connector 1627"/>
                        <p:cNvCxnSpPr/>
                        <p:nvPr/>
                      </p:nvCxnSpPr>
                      <p:spPr>
                        <a:xfrm rot="4800000">
                          <a:off x="2706872" y="3061995"/>
                          <a:ext cx="1158747" cy="0"/>
                        </a:xfrm>
                        <a:prstGeom prst="line">
                          <a:avLst/>
                        </a:prstGeom>
                        <a:ln w="9525">
                          <a:solidFill>
                            <a:srgbClr val="00B0F0"/>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629" name="Straight Connector 1628"/>
                        <p:cNvCxnSpPr/>
                        <p:nvPr/>
                      </p:nvCxnSpPr>
                      <p:spPr>
                        <a:xfrm rot="4800000">
                          <a:off x="2213317" y="2347484"/>
                          <a:ext cx="1143000" cy="0"/>
                        </a:xfrm>
                        <a:prstGeom prst="line">
                          <a:avLst/>
                        </a:prstGeom>
                        <a:ln w="9525">
                          <a:solidFill>
                            <a:srgbClr val="00B0F0"/>
                          </a:solidFill>
                          <a:headEnd type="triangle" w="med" len="med"/>
                          <a:tailEnd type="none" w="med" len="med"/>
                        </a:ln>
                      </p:spPr>
                      <p:style>
                        <a:lnRef idx="1">
                          <a:schemeClr val="dk1"/>
                        </a:lnRef>
                        <a:fillRef idx="0">
                          <a:schemeClr val="dk1"/>
                        </a:fillRef>
                        <a:effectRef idx="0">
                          <a:schemeClr val="dk1"/>
                        </a:effectRef>
                        <a:fontRef idx="minor">
                          <a:schemeClr val="tx1"/>
                        </a:fontRef>
                      </p:style>
                    </p:cxnSp>
                  </p:grpSp>
                </p:grpSp>
              </p:grpSp>
              <p:grpSp>
                <p:nvGrpSpPr>
                  <p:cNvPr id="1611" name="Group 46"/>
                  <p:cNvGrpSpPr/>
                  <p:nvPr/>
                </p:nvGrpSpPr>
                <p:grpSpPr>
                  <a:xfrm>
                    <a:off x="1524000" y="2438400"/>
                    <a:ext cx="1350169" cy="1470100"/>
                    <a:chOff x="2014462" y="2526603"/>
                    <a:chExt cx="1350169" cy="1470100"/>
                  </a:xfrm>
                </p:grpSpPr>
                <p:cxnSp>
                  <p:nvCxnSpPr>
                    <p:cNvPr id="1612" name="Straight Connector 1611"/>
                    <p:cNvCxnSpPr/>
                    <p:nvPr/>
                  </p:nvCxnSpPr>
                  <p:spPr>
                    <a:xfrm>
                      <a:off x="2225042" y="2526603"/>
                      <a:ext cx="685800" cy="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13" name="Straight Connector 1612"/>
                    <p:cNvCxnSpPr/>
                    <p:nvPr/>
                  </p:nvCxnSpPr>
                  <p:spPr>
                    <a:xfrm rot="1800000" flipH="1">
                      <a:off x="2895528" y="2583753"/>
                      <a:ext cx="228600" cy="0"/>
                    </a:xfrm>
                    <a:prstGeom prst="line">
                      <a:avLst/>
                    </a:prstGeom>
                    <a:ln w="9525"/>
                  </p:spPr>
                  <p:style>
                    <a:lnRef idx="1">
                      <a:schemeClr val="dk1"/>
                    </a:lnRef>
                    <a:fillRef idx="0">
                      <a:schemeClr val="dk1"/>
                    </a:fillRef>
                    <a:effectRef idx="0">
                      <a:schemeClr val="dk1"/>
                    </a:effectRef>
                    <a:fontRef idx="minor">
                      <a:schemeClr val="tx1"/>
                    </a:fontRef>
                  </p:style>
                </p:cxnSp>
                <p:cxnSp>
                  <p:nvCxnSpPr>
                    <p:cNvPr id="1614" name="Straight Connector 1613"/>
                    <p:cNvCxnSpPr/>
                    <p:nvPr/>
                  </p:nvCxnSpPr>
                  <p:spPr>
                    <a:xfrm rot="19800000" flipH="1">
                      <a:off x="2014462" y="2583753"/>
                      <a:ext cx="228600" cy="0"/>
                    </a:xfrm>
                    <a:prstGeom prst="line">
                      <a:avLst/>
                    </a:prstGeom>
                    <a:ln w="9525"/>
                  </p:spPr>
                  <p:style>
                    <a:lnRef idx="1">
                      <a:schemeClr val="dk1"/>
                    </a:lnRef>
                    <a:fillRef idx="0">
                      <a:schemeClr val="dk1"/>
                    </a:fillRef>
                    <a:effectRef idx="0">
                      <a:schemeClr val="dk1"/>
                    </a:effectRef>
                    <a:fontRef idx="minor">
                      <a:schemeClr val="tx1"/>
                    </a:fontRef>
                  </p:style>
                </p:cxnSp>
                <p:cxnSp>
                  <p:nvCxnSpPr>
                    <p:cNvPr id="1615" name="Straight Connector 1614"/>
                    <p:cNvCxnSpPr/>
                    <p:nvPr/>
                  </p:nvCxnSpPr>
                  <p:spPr>
                    <a:xfrm>
                      <a:off x="2465545" y="3879152"/>
                      <a:ext cx="685800" cy="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616" name="Straight Connector 1615"/>
                    <p:cNvCxnSpPr/>
                    <p:nvPr/>
                  </p:nvCxnSpPr>
                  <p:spPr>
                    <a:xfrm rot="1800000" flipH="1">
                      <a:off x="3136031" y="3936302"/>
                      <a:ext cx="228600" cy="0"/>
                    </a:xfrm>
                    <a:prstGeom prst="line">
                      <a:avLst/>
                    </a:prstGeom>
                    <a:ln w="9525"/>
                  </p:spPr>
                  <p:style>
                    <a:lnRef idx="1">
                      <a:schemeClr val="dk1"/>
                    </a:lnRef>
                    <a:fillRef idx="0">
                      <a:schemeClr val="dk1"/>
                    </a:fillRef>
                    <a:effectRef idx="0">
                      <a:schemeClr val="dk1"/>
                    </a:effectRef>
                    <a:fontRef idx="minor">
                      <a:schemeClr val="tx1"/>
                    </a:fontRef>
                  </p:style>
                </p:cxnSp>
                <p:cxnSp>
                  <p:nvCxnSpPr>
                    <p:cNvPr id="1617" name="Straight Connector 1616"/>
                    <p:cNvCxnSpPr/>
                    <p:nvPr/>
                  </p:nvCxnSpPr>
                  <p:spPr>
                    <a:xfrm rot="19800000" flipH="1">
                      <a:off x="2254965" y="3936302"/>
                      <a:ext cx="228600" cy="0"/>
                    </a:xfrm>
                    <a:prstGeom prst="line">
                      <a:avLst/>
                    </a:prstGeom>
                    <a:ln w="9525"/>
                  </p:spPr>
                  <p:style>
                    <a:lnRef idx="1">
                      <a:schemeClr val="dk1"/>
                    </a:lnRef>
                    <a:fillRef idx="0">
                      <a:schemeClr val="dk1"/>
                    </a:fillRef>
                    <a:effectRef idx="0">
                      <a:schemeClr val="dk1"/>
                    </a:effectRef>
                    <a:fontRef idx="minor">
                      <a:schemeClr val="tx1"/>
                    </a:fontRef>
                  </p:style>
                </p:cxnSp>
                <p:cxnSp>
                  <p:nvCxnSpPr>
                    <p:cNvPr id="1618" name="Straight Connector 1617"/>
                    <p:cNvCxnSpPr/>
                    <p:nvPr/>
                  </p:nvCxnSpPr>
                  <p:spPr>
                    <a:xfrm rot="4800000">
                      <a:off x="1610404" y="3147486"/>
                      <a:ext cx="1029997" cy="0"/>
                    </a:xfrm>
                    <a:prstGeom prst="line">
                      <a:avLst/>
                    </a:prstGeom>
                    <a:ln w="9525">
                      <a:solidFill>
                        <a:schemeClr val="tx1"/>
                      </a:solidFill>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619" name="Straight Connector 1618"/>
                    <p:cNvCxnSpPr/>
                    <p:nvPr/>
                  </p:nvCxnSpPr>
                  <p:spPr>
                    <a:xfrm rot="4800000">
                      <a:off x="2674281" y="3425203"/>
                      <a:ext cx="1143000" cy="0"/>
                    </a:xfrm>
                    <a:prstGeom prst="line">
                      <a:avLst/>
                    </a:prstGeom>
                    <a:ln w="9525">
                      <a:solidFill>
                        <a:schemeClr val="tx1"/>
                      </a:solidFill>
                      <a:headEnd type="triangle" w="med" len="med"/>
                      <a:tailEnd type="none" w="med" len="med"/>
                    </a:ln>
                  </p:spPr>
                  <p:style>
                    <a:lnRef idx="1">
                      <a:schemeClr val="dk1"/>
                    </a:lnRef>
                    <a:fillRef idx="0">
                      <a:schemeClr val="dk1"/>
                    </a:fillRef>
                    <a:effectRef idx="0">
                      <a:schemeClr val="dk1"/>
                    </a:effectRef>
                    <a:fontRef idx="minor">
                      <a:schemeClr val="tx1"/>
                    </a:fontRef>
                  </p:style>
                </p:cxnSp>
              </p:grpSp>
            </p:grpSp>
            <p:grpSp>
              <p:nvGrpSpPr>
                <p:cNvPr id="1570" name="Group 172"/>
                <p:cNvGrpSpPr/>
                <p:nvPr/>
              </p:nvGrpSpPr>
              <p:grpSpPr>
                <a:xfrm rot="21225451">
                  <a:off x="1656037" y="2065805"/>
                  <a:ext cx="67471" cy="811718"/>
                  <a:chOff x="983465" y="1095388"/>
                  <a:chExt cx="259319" cy="811718"/>
                </a:xfrm>
              </p:grpSpPr>
              <p:grpSp>
                <p:nvGrpSpPr>
                  <p:cNvPr id="1583" name="Group 142"/>
                  <p:cNvGrpSpPr/>
                  <p:nvPr/>
                </p:nvGrpSpPr>
                <p:grpSpPr>
                  <a:xfrm>
                    <a:off x="1059657" y="1504960"/>
                    <a:ext cx="183127" cy="402146"/>
                    <a:chOff x="1073943" y="1581152"/>
                    <a:chExt cx="183127" cy="402146"/>
                  </a:xfrm>
                </p:grpSpPr>
                <p:grpSp>
                  <p:nvGrpSpPr>
                    <p:cNvPr id="1593" name="Group 137"/>
                    <p:cNvGrpSpPr/>
                    <p:nvPr/>
                  </p:nvGrpSpPr>
                  <p:grpSpPr>
                    <a:xfrm>
                      <a:off x="1111340" y="1786209"/>
                      <a:ext cx="145730" cy="197089"/>
                      <a:chOff x="1113721" y="1786209"/>
                      <a:chExt cx="145730" cy="197089"/>
                    </a:xfrm>
                  </p:grpSpPr>
                  <p:cxnSp>
                    <p:nvCxnSpPr>
                      <p:cNvPr id="1598" name="Straight Connector 1597"/>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9" name="Straight Connector 1598"/>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0" name="Straight Connector 1599"/>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94" name="Group 138"/>
                    <p:cNvGrpSpPr/>
                    <p:nvPr/>
                  </p:nvGrpSpPr>
                  <p:grpSpPr>
                    <a:xfrm>
                      <a:off x="1073943" y="1581152"/>
                      <a:ext cx="145730" cy="197089"/>
                      <a:chOff x="1113721" y="1786209"/>
                      <a:chExt cx="145730" cy="197089"/>
                    </a:xfrm>
                  </p:grpSpPr>
                  <p:cxnSp>
                    <p:nvCxnSpPr>
                      <p:cNvPr id="1595" name="Straight Connector 1594"/>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6" name="Straight Connector 1595"/>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7" name="Straight Connector 1596"/>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584" name="Group 143"/>
                  <p:cNvGrpSpPr/>
                  <p:nvPr/>
                </p:nvGrpSpPr>
                <p:grpSpPr>
                  <a:xfrm>
                    <a:off x="983465" y="1095388"/>
                    <a:ext cx="183127" cy="402146"/>
                    <a:chOff x="1073943" y="1581152"/>
                    <a:chExt cx="183127" cy="402146"/>
                  </a:xfrm>
                </p:grpSpPr>
                <p:grpSp>
                  <p:nvGrpSpPr>
                    <p:cNvPr id="1585" name="Group 137"/>
                    <p:cNvGrpSpPr/>
                    <p:nvPr/>
                  </p:nvGrpSpPr>
                  <p:grpSpPr>
                    <a:xfrm>
                      <a:off x="1111340" y="1786209"/>
                      <a:ext cx="145730" cy="197089"/>
                      <a:chOff x="1113721" y="1786209"/>
                      <a:chExt cx="145730" cy="197089"/>
                    </a:xfrm>
                  </p:grpSpPr>
                  <p:cxnSp>
                    <p:nvCxnSpPr>
                      <p:cNvPr id="1590" name="Straight Connector 1589"/>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1" name="Straight Connector 1590"/>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2" name="Straight Connector 1591"/>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86" name="Group 138"/>
                    <p:cNvGrpSpPr/>
                    <p:nvPr/>
                  </p:nvGrpSpPr>
                  <p:grpSpPr>
                    <a:xfrm>
                      <a:off x="1073943" y="1581152"/>
                      <a:ext cx="145730" cy="197089"/>
                      <a:chOff x="1113721" y="1786209"/>
                      <a:chExt cx="145730" cy="197089"/>
                    </a:xfrm>
                  </p:grpSpPr>
                  <p:cxnSp>
                    <p:nvCxnSpPr>
                      <p:cNvPr id="1587" name="Straight Connector 1586"/>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8" name="Straight Connector 1587"/>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9" name="Straight Connector 1588"/>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571" name="Group 200"/>
                <p:cNvGrpSpPr/>
                <p:nvPr/>
              </p:nvGrpSpPr>
              <p:grpSpPr>
                <a:xfrm>
                  <a:off x="1157294" y="2095512"/>
                  <a:ext cx="118872" cy="171440"/>
                  <a:chOff x="1159675" y="2076464"/>
                  <a:chExt cx="118872" cy="171440"/>
                </a:xfrm>
              </p:grpSpPr>
              <p:cxnSp>
                <p:nvCxnSpPr>
                  <p:cNvPr id="1578" name="Straight Connector 1577"/>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9" name="Straight Connector 1578"/>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0" name="Straight Connector 1579"/>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1" name="Straight Connector 1580"/>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2" name="Straight Connector 1581"/>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72" name="Group 207"/>
                <p:cNvGrpSpPr/>
                <p:nvPr/>
              </p:nvGrpSpPr>
              <p:grpSpPr>
                <a:xfrm rot="3458832">
                  <a:off x="705480" y="2907447"/>
                  <a:ext cx="118872" cy="171440"/>
                  <a:chOff x="1159675" y="2076464"/>
                  <a:chExt cx="118872" cy="171440"/>
                </a:xfrm>
              </p:grpSpPr>
              <p:cxnSp>
                <p:nvCxnSpPr>
                  <p:cNvPr id="1573" name="Straight Connector 1572"/>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4" name="Straight Connector 1573"/>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5" name="Straight Connector 1574"/>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6" name="Straight Connector 1575"/>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7" name="Straight Connector 1576"/>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558" name="Group 1557"/>
              <p:cNvGrpSpPr/>
              <p:nvPr/>
            </p:nvGrpSpPr>
            <p:grpSpPr>
              <a:xfrm rot="14496770">
                <a:off x="882535" y="2693728"/>
                <a:ext cx="533400" cy="457200"/>
                <a:chOff x="990600" y="3505200"/>
                <a:chExt cx="533400" cy="457200"/>
              </a:xfrm>
            </p:grpSpPr>
            <p:sp>
              <p:nvSpPr>
                <p:cNvPr id="1561" name="Isosceles Triangle 1560"/>
                <p:cNvSpPr/>
                <p:nvPr/>
              </p:nvSpPr>
              <p:spPr>
                <a:xfrm>
                  <a:off x="990600" y="3505200"/>
                  <a:ext cx="533400" cy="457200"/>
                </a:xfrm>
                <a:prstGeom prst="triangle">
                  <a:avLst/>
                </a:prstGeom>
                <a:no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2" name="Rectangle 1561"/>
                <p:cNvSpPr/>
                <p:nvPr/>
              </p:nvSpPr>
              <p:spPr>
                <a:xfrm>
                  <a:off x="1295400" y="3733800"/>
                  <a:ext cx="152400" cy="45719"/>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 name="Group 2"/>
            <p:cNvGrpSpPr/>
            <p:nvPr/>
          </p:nvGrpSpPr>
          <p:grpSpPr>
            <a:xfrm rot="18025728">
              <a:off x="923006" y="2219512"/>
              <a:ext cx="142354" cy="199384"/>
              <a:chOff x="1367465" y="2155270"/>
              <a:chExt cx="142354" cy="199384"/>
            </a:xfrm>
          </p:grpSpPr>
          <p:grpSp>
            <p:nvGrpSpPr>
              <p:cNvPr id="1705" name="Group 1704"/>
              <p:cNvGrpSpPr/>
              <p:nvPr/>
            </p:nvGrpSpPr>
            <p:grpSpPr>
              <a:xfrm rot="1863118">
                <a:off x="1367465" y="2263335"/>
                <a:ext cx="76750" cy="91319"/>
                <a:chOff x="961626" y="2076972"/>
                <a:chExt cx="84425" cy="91319"/>
              </a:xfrm>
            </p:grpSpPr>
            <p:cxnSp>
              <p:nvCxnSpPr>
                <p:cNvPr id="1706" name="Straight Connector 1705"/>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7" name="Straight Connector 1706"/>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8" name="Straight Connector 1707"/>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9" name="Straight Connector 1708"/>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10" name="Group 1709"/>
              <p:cNvGrpSpPr/>
              <p:nvPr/>
            </p:nvGrpSpPr>
            <p:grpSpPr>
              <a:xfrm rot="1863118">
                <a:off x="1433069" y="2155270"/>
                <a:ext cx="76750" cy="91319"/>
                <a:chOff x="961626" y="2076972"/>
                <a:chExt cx="84425" cy="91319"/>
              </a:xfrm>
            </p:grpSpPr>
            <p:cxnSp>
              <p:nvCxnSpPr>
                <p:cNvPr id="1711" name="Straight Connector 1710"/>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2" name="Straight Connector 1711"/>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3" name="Straight Connector 1712"/>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4" name="Straight Connector 1713"/>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890" name="Group 1889"/>
          <p:cNvGrpSpPr/>
          <p:nvPr/>
        </p:nvGrpSpPr>
        <p:grpSpPr>
          <a:xfrm>
            <a:off x="5246987" y="1043940"/>
            <a:ext cx="1066183" cy="1713350"/>
            <a:chOff x="234696" y="944442"/>
            <a:chExt cx="1066183" cy="1713350"/>
          </a:xfrm>
        </p:grpSpPr>
        <p:grpSp>
          <p:nvGrpSpPr>
            <p:cNvPr id="1891" name="Group 1890"/>
            <p:cNvGrpSpPr/>
            <p:nvPr/>
          </p:nvGrpSpPr>
          <p:grpSpPr>
            <a:xfrm rot="14461496">
              <a:off x="618885" y="1479408"/>
              <a:ext cx="142354" cy="199384"/>
              <a:chOff x="1367465" y="2155270"/>
              <a:chExt cx="142354" cy="199384"/>
            </a:xfrm>
          </p:grpSpPr>
          <p:grpSp>
            <p:nvGrpSpPr>
              <p:cNvPr id="2077" name="Group 2076"/>
              <p:cNvGrpSpPr/>
              <p:nvPr/>
            </p:nvGrpSpPr>
            <p:grpSpPr>
              <a:xfrm rot="1863118">
                <a:off x="1367465" y="2263335"/>
                <a:ext cx="76750" cy="91319"/>
                <a:chOff x="961626" y="2076972"/>
                <a:chExt cx="84425" cy="91319"/>
              </a:xfrm>
            </p:grpSpPr>
            <p:cxnSp>
              <p:nvCxnSpPr>
                <p:cNvPr id="2083" name="Straight Connector 2082"/>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4" name="Straight Connector 2083"/>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5" name="Straight Connector 2084"/>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6" name="Straight Connector 2085"/>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78" name="Group 2077"/>
              <p:cNvGrpSpPr/>
              <p:nvPr/>
            </p:nvGrpSpPr>
            <p:grpSpPr>
              <a:xfrm rot="1863118">
                <a:off x="1433069" y="2155270"/>
                <a:ext cx="76750" cy="91319"/>
                <a:chOff x="961626" y="2076972"/>
                <a:chExt cx="84425" cy="91319"/>
              </a:xfrm>
            </p:grpSpPr>
            <p:cxnSp>
              <p:nvCxnSpPr>
                <p:cNvPr id="2079" name="Straight Connector 2078"/>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0" name="Straight Connector 2079"/>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1" name="Straight Connector 2080"/>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2" name="Straight Connector 2081"/>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892" name="Group 1891"/>
            <p:cNvGrpSpPr/>
            <p:nvPr/>
          </p:nvGrpSpPr>
          <p:grpSpPr>
            <a:xfrm rot="1863118">
              <a:off x="470506" y="1376135"/>
              <a:ext cx="76750" cy="91319"/>
              <a:chOff x="961626" y="2076972"/>
              <a:chExt cx="84425" cy="91319"/>
            </a:xfrm>
          </p:grpSpPr>
          <p:cxnSp>
            <p:nvCxnSpPr>
              <p:cNvPr id="2073" name="Straight Connector 2072"/>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4" name="Straight Connector 2073"/>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5" name="Straight Connector 2074"/>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6" name="Straight Connector 2075"/>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93" name="Group 1892"/>
            <p:cNvGrpSpPr/>
            <p:nvPr/>
          </p:nvGrpSpPr>
          <p:grpSpPr>
            <a:xfrm rot="1863118">
              <a:off x="535935" y="1265786"/>
              <a:ext cx="76750" cy="91319"/>
              <a:chOff x="961626" y="2076972"/>
              <a:chExt cx="84425" cy="91319"/>
            </a:xfrm>
          </p:grpSpPr>
          <p:cxnSp>
            <p:nvCxnSpPr>
              <p:cNvPr id="2069" name="Straight Connector 2068"/>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0" name="Straight Connector 2069"/>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1" name="Straight Connector 2070"/>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2" name="Straight Connector 2071"/>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94" name="Group 1893"/>
            <p:cNvGrpSpPr/>
            <p:nvPr/>
          </p:nvGrpSpPr>
          <p:grpSpPr>
            <a:xfrm rot="18025728">
              <a:off x="761690" y="1267410"/>
              <a:ext cx="142354" cy="199384"/>
              <a:chOff x="1367465" y="2155270"/>
              <a:chExt cx="142354" cy="199384"/>
            </a:xfrm>
          </p:grpSpPr>
          <p:grpSp>
            <p:nvGrpSpPr>
              <p:cNvPr id="2059" name="Group 2058"/>
              <p:cNvGrpSpPr/>
              <p:nvPr/>
            </p:nvGrpSpPr>
            <p:grpSpPr>
              <a:xfrm rot="1863118">
                <a:off x="1367465" y="2263335"/>
                <a:ext cx="76750" cy="91319"/>
                <a:chOff x="961626" y="2076972"/>
                <a:chExt cx="84425" cy="91319"/>
              </a:xfrm>
            </p:grpSpPr>
            <p:cxnSp>
              <p:nvCxnSpPr>
                <p:cNvPr id="2065" name="Straight Connector 2064"/>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6" name="Straight Connector 2065"/>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7" name="Straight Connector 2066"/>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8" name="Straight Connector 2067"/>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60" name="Group 2059"/>
              <p:cNvGrpSpPr/>
              <p:nvPr/>
            </p:nvGrpSpPr>
            <p:grpSpPr>
              <a:xfrm rot="1863118">
                <a:off x="1433069" y="2155270"/>
                <a:ext cx="76750" cy="91319"/>
                <a:chOff x="961626" y="2076972"/>
                <a:chExt cx="84425" cy="91319"/>
              </a:xfrm>
            </p:grpSpPr>
            <p:cxnSp>
              <p:nvCxnSpPr>
                <p:cNvPr id="2061" name="Straight Connector 2060"/>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2" name="Straight Connector 2061"/>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3" name="Straight Connector 2062"/>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4" name="Straight Connector 2063"/>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895" name="Group 1894"/>
            <p:cNvGrpSpPr/>
            <p:nvPr/>
          </p:nvGrpSpPr>
          <p:grpSpPr>
            <a:xfrm rot="14461496">
              <a:off x="780201" y="2431510"/>
              <a:ext cx="142354" cy="199384"/>
              <a:chOff x="1367465" y="2155270"/>
              <a:chExt cx="142354" cy="199384"/>
            </a:xfrm>
          </p:grpSpPr>
          <p:grpSp>
            <p:nvGrpSpPr>
              <p:cNvPr id="2049" name="Group 2048"/>
              <p:cNvGrpSpPr/>
              <p:nvPr/>
            </p:nvGrpSpPr>
            <p:grpSpPr>
              <a:xfrm rot="1863118">
                <a:off x="1367465" y="2263335"/>
                <a:ext cx="76750" cy="91319"/>
                <a:chOff x="961626" y="2076972"/>
                <a:chExt cx="84425" cy="91319"/>
              </a:xfrm>
            </p:grpSpPr>
            <p:cxnSp>
              <p:nvCxnSpPr>
                <p:cNvPr id="2055" name="Straight Connector 2054"/>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6" name="Straight Connector 2055"/>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7" name="Straight Connector 2056"/>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8" name="Straight Connector 2057"/>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50" name="Group 2049"/>
              <p:cNvGrpSpPr/>
              <p:nvPr/>
            </p:nvGrpSpPr>
            <p:grpSpPr>
              <a:xfrm rot="1863118">
                <a:off x="1433069" y="2155270"/>
                <a:ext cx="76750" cy="91319"/>
                <a:chOff x="961626" y="2076972"/>
                <a:chExt cx="84425" cy="91319"/>
              </a:xfrm>
            </p:grpSpPr>
            <p:cxnSp>
              <p:nvCxnSpPr>
                <p:cNvPr id="2051" name="Straight Connector 2050"/>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2" name="Straight Connector 2051"/>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3" name="Straight Connector 2052"/>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4" name="Straight Connector 2053"/>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896" name="Group 1895"/>
            <p:cNvGrpSpPr/>
            <p:nvPr/>
          </p:nvGrpSpPr>
          <p:grpSpPr>
            <a:xfrm rot="1863118">
              <a:off x="615155" y="2363952"/>
              <a:ext cx="76750" cy="91319"/>
              <a:chOff x="961626" y="2076972"/>
              <a:chExt cx="84425" cy="91319"/>
            </a:xfrm>
          </p:grpSpPr>
          <p:cxnSp>
            <p:nvCxnSpPr>
              <p:cNvPr id="2045" name="Straight Connector 2044"/>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6" name="Straight Connector 2045"/>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7" name="Straight Connector 2046"/>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8" name="Straight Connector 2047"/>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97" name="Group 1896"/>
            <p:cNvGrpSpPr/>
            <p:nvPr/>
          </p:nvGrpSpPr>
          <p:grpSpPr>
            <a:xfrm rot="1863118">
              <a:off x="735347" y="2167887"/>
              <a:ext cx="76750" cy="91319"/>
              <a:chOff x="961626" y="2076972"/>
              <a:chExt cx="84425" cy="91319"/>
            </a:xfrm>
          </p:grpSpPr>
          <p:cxnSp>
            <p:nvCxnSpPr>
              <p:cNvPr id="2041" name="Straight Connector 2040"/>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2" name="Straight Connector 2041"/>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3" name="Straight Connector 2042"/>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4" name="Straight Connector 2043"/>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98" name="Group 1897"/>
            <p:cNvGrpSpPr>
              <a:grpSpLocks noChangeAspect="1"/>
            </p:cNvGrpSpPr>
            <p:nvPr/>
          </p:nvGrpSpPr>
          <p:grpSpPr>
            <a:xfrm>
              <a:off x="234696" y="944442"/>
              <a:ext cx="1066183" cy="1713350"/>
              <a:chOff x="348342" y="859374"/>
              <a:chExt cx="1501210" cy="2412437"/>
            </a:xfrm>
          </p:grpSpPr>
          <p:cxnSp>
            <p:nvCxnSpPr>
              <p:cNvPr id="1910" name="Straight Connector 1909"/>
              <p:cNvCxnSpPr/>
              <p:nvPr/>
            </p:nvCxnSpPr>
            <p:spPr>
              <a:xfrm flipV="1">
                <a:off x="1072033" y="1470660"/>
                <a:ext cx="36677" cy="1351112"/>
              </a:xfrm>
              <a:prstGeom prst="line">
                <a:avLst/>
              </a:prstGeom>
              <a:ln w="9525">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1911" name="Group 1910"/>
              <p:cNvGrpSpPr/>
              <p:nvPr/>
            </p:nvGrpSpPr>
            <p:grpSpPr>
              <a:xfrm>
                <a:off x="731520" y="1242060"/>
                <a:ext cx="533400" cy="457200"/>
                <a:chOff x="990600" y="3505200"/>
                <a:chExt cx="533400" cy="457200"/>
              </a:xfrm>
            </p:grpSpPr>
            <p:sp>
              <p:nvSpPr>
                <p:cNvPr id="2039" name="Isosceles Triangle 2038"/>
                <p:cNvSpPr/>
                <p:nvPr/>
              </p:nvSpPr>
              <p:spPr>
                <a:xfrm>
                  <a:off x="990600" y="3505200"/>
                  <a:ext cx="533400" cy="457200"/>
                </a:xfrm>
                <a:prstGeom prst="triangle">
                  <a:avLst/>
                </a:prstGeom>
                <a:no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0" name="Rectangle 2039"/>
                <p:cNvSpPr/>
                <p:nvPr/>
              </p:nvSpPr>
              <p:spPr>
                <a:xfrm>
                  <a:off x="1295400" y="3733800"/>
                  <a:ext cx="152400" cy="45719"/>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12" name="Group 1911"/>
              <p:cNvGrpSpPr/>
              <p:nvPr/>
            </p:nvGrpSpPr>
            <p:grpSpPr>
              <a:xfrm>
                <a:off x="348342" y="859374"/>
                <a:ext cx="1501210" cy="2412437"/>
                <a:chOff x="348342" y="715466"/>
                <a:chExt cx="1501210" cy="2412437"/>
              </a:xfrm>
            </p:grpSpPr>
            <p:grpSp>
              <p:nvGrpSpPr>
                <p:cNvPr id="1916" name="Group 213"/>
                <p:cNvGrpSpPr/>
                <p:nvPr/>
              </p:nvGrpSpPr>
              <p:grpSpPr>
                <a:xfrm rot="6856234">
                  <a:off x="1394123" y="1577215"/>
                  <a:ext cx="118872" cy="171440"/>
                  <a:chOff x="1159675" y="2076464"/>
                  <a:chExt cx="118872" cy="171440"/>
                </a:xfrm>
              </p:grpSpPr>
              <p:cxnSp>
                <p:nvCxnSpPr>
                  <p:cNvPr id="2034" name="Straight Connector 2033"/>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5" name="Straight Connector 2034"/>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6" name="Straight Connector 2035"/>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7" name="Straight Connector 2036"/>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8" name="Straight Connector 2037"/>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17" name="Group 219"/>
                <p:cNvGrpSpPr/>
                <p:nvPr/>
              </p:nvGrpSpPr>
              <p:grpSpPr>
                <a:xfrm>
                  <a:off x="908078" y="754380"/>
                  <a:ext cx="118872" cy="171440"/>
                  <a:chOff x="1159675" y="2076464"/>
                  <a:chExt cx="118872" cy="171440"/>
                </a:xfrm>
              </p:grpSpPr>
              <p:cxnSp>
                <p:nvCxnSpPr>
                  <p:cNvPr id="2029" name="Straight Connector 2028"/>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0" name="Straight Connector 2029"/>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1" name="Straight Connector 2030"/>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2" name="Straight Connector 2031"/>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33" name="Straight Connector 2032"/>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18" name="Group 225"/>
                <p:cNvGrpSpPr/>
                <p:nvPr/>
              </p:nvGrpSpPr>
              <p:grpSpPr>
                <a:xfrm rot="3458832">
                  <a:off x="456264" y="1566315"/>
                  <a:ext cx="118872" cy="171440"/>
                  <a:chOff x="1159675" y="2076464"/>
                  <a:chExt cx="118872" cy="171440"/>
                </a:xfrm>
              </p:grpSpPr>
              <p:cxnSp>
                <p:nvCxnSpPr>
                  <p:cNvPr id="2024" name="Straight Connector 2023"/>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5" name="Straight Connector 2024"/>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6" name="Straight Connector 2025"/>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7" name="Straight Connector 2026"/>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8" name="Straight Connector 2027"/>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19" name="Group 201"/>
                <p:cNvGrpSpPr/>
                <p:nvPr/>
              </p:nvGrpSpPr>
              <p:grpSpPr>
                <a:xfrm rot="6856234">
                  <a:off x="1643339" y="2918347"/>
                  <a:ext cx="118872" cy="171440"/>
                  <a:chOff x="1159675" y="2076464"/>
                  <a:chExt cx="118872" cy="171440"/>
                </a:xfrm>
              </p:grpSpPr>
              <p:cxnSp>
                <p:nvCxnSpPr>
                  <p:cNvPr id="2019" name="Straight Connector 2018"/>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0" name="Straight Connector 2019"/>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1" name="Straight Connector 2020"/>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2" name="Straight Connector 2021"/>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3" name="Straight Connector 2022"/>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20" name="Group 153"/>
                <p:cNvGrpSpPr/>
                <p:nvPr/>
              </p:nvGrpSpPr>
              <p:grpSpPr>
                <a:xfrm rot="21225451">
                  <a:off x="502527" y="2048520"/>
                  <a:ext cx="67471" cy="811718"/>
                  <a:chOff x="983465" y="1095388"/>
                  <a:chExt cx="259319" cy="811718"/>
                </a:xfrm>
              </p:grpSpPr>
              <p:grpSp>
                <p:nvGrpSpPr>
                  <p:cNvPr id="2001" name="Group 142"/>
                  <p:cNvGrpSpPr/>
                  <p:nvPr/>
                </p:nvGrpSpPr>
                <p:grpSpPr>
                  <a:xfrm>
                    <a:off x="1059657" y="1504960"/>
                    <a:ext cx="183127" cy="402146"/>
                    <a:chOff x="1073943" y="1581152"/>
                    <a:chExt cx="183127" cy="402146"/>
                  </a:xfrm>
                </p:grpSpPr>
                <p:grpSp>
                  <p:nvGrpSpPr>
                    <p:cNvPr id="2011" name="Group 137"/>
                    <p:cNvGrpSpPr/>
                    <p:nvPr/>
                  </p:nvGrpSpPr>
                  <p:grpSpPr>
                    <a:xfrm>
                      <a:off x="1111340" y="1786209"/>
                      <a:ext cx="145730" cy="197089"/>
                      <a:chOff x="1113721" y="1786209"/>
                      <a:chExt cx="145730" cy="197089"/>
                    </a:xfrm>
                  </p:grpSpPr>
                  <p:cxnSp>
                    <p:nvCxnSpPr>
                      <p:cNvPr id="2016" name="Straight Connector 2015"/>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7" name="Straight Connector 2016"/>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8" name="Straight Connector 2017"/>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12" name="Group 138"/>
                    <p:cNvGrpSpPr/>
                    <p:nvPr/>
                  </p:nvGrpSpPr>
                  <p:grpSpPr>
                    <a:xfrm>
                      <a:off x="1073943" y="1581152"/>
                      <a:ext cx="145730" cy="197089"/>
                      <a:chOff x="1113721" y="1786209"/>
                      <a:chExt cx="145730" cy="197089"/>
                    </a:xfrm>
                  </p:grpSpPr>
                  <p:cxnSp>
                    <p:nvCxnSpPr>
                      <p:cNvPr id="2013" name="Straight Connector 2012"/>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4" name="Straight Connector 2013"/>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5" name="Straight Connector 2014"/>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002" name="Group 143"/>
                  <p:cNvGrpSpPr/>
                  <p:nvPr/>
                </p:nvGrpSpPr>
                <p:grpSpPr>
                  <a:xfrm>
                    <a:off x="983465" y="1095388"/>
                    <a:ext cx="183127" cy="402146"/>
                    <a:chOff x="1073943" y="1581152"/>
                    <a:chExt cx="183127" cy="402146"/>
                  </a:xfrm>
                </p:grpSpPr>
                <p:grpSp>
                  <p:nvGrpSpPr>
                    <p:cNvPr id="2003" name="Group 137"/>
                    <p:cNvGrpSpPr/>
                    <p:nvPr/>
                  </p:nvGrpSpPr>
                  <p:grpSpPr>
                    <a:xfrm>
                      <a:off x="1111340" y="1786209"/>
                      <a:ext cx="145730" cy="197089"/>
                      <a:chOff x="1113721" y="1786209"/>
                      <a:chExt cx="145730" cy="197089"/>
                    </a:xfrm>
                  </p:grpSpPr>
                  <p:cxnSp>
                    <p:nvCxnSpPr>
                      <p:cNvPr id="2008" name="Straight Connector 2007"/>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9" name="Straight Connector 2008"/>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0" name="Straight Connector 2009"/>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04" name="Group 138"/>
                    <p:cNvGrpSpPr/>
                    <p:nvPr/>
                  </p:nvGrpSpPr>
                  <p:grpSpPr>
                    <a:xfrm>
                      <a:off x="1073943" y="1581152"/>
                      <a:ext cx="145730" cy="197089"/>
                      <a:chOff x="1113721" y="1786209"/>
                      <a:chExt cx="145730" cy="197089"/>
                    </a:xfrm>
                  </p:grpSpPr>
                  <p:cxnSp>
                    <p:nvCxnSpPr>
                      <p:cNvPr id="2005" name="Straight Connector 2004"/>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6" name="Straight Connector 2005"/>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7" name="Straight Connector 2006"/>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921" name="Group 152"/>
                <p:cNvGrpSpPr/>
                <p:nvPr/>
              </p:nvGrpSpPr>
              <p:grpSpPr>
                <a:xfrm>
                  <a:off x="983465" y="1095388"/>
                  <a:ext cx="259319" cy="811718"/>
                  <a:chOff x="983465" y="1095388"/>
                  <a:chExt cx="259319" cy="811718"/>
                </a:xfrm>
              </p:grpSpPr>
              <p:grpSp>
                <p:nvGrpSpPr>
                  <p:cNvPr id="1983" name="Group 142"/>
                  <p:cNvGrpSpPr/>
                  <p:nvPr/>
                </p:nvGrpSpPr>
                <p:grpSpPr>
                  <a:xfrm>
                    <a:off x="1059657" y="1504960"/>
                    <a:ext cx="183127" cy="402146"/>
                    <a:chOff x="1073943" y="1581152"/>
                    <a:chExt cx="183127" cy="402146"/>
                  </a:xfrm>
                </p:grpSpPr>
                <p:grpSp>
                  <p:nvGrpSpPr>
                    <p:cNvPr id="1993" name="Group 137"/>
                    <p:cNvGrpSpPr/>
                    <p:nvPr/>
                  </p:nvGrpSpPr>
                  <p:grpSpPr>
                    <a:xfrm>
                      <a:off x="1111340" y="1786209"/>
                      <a:ext cx="145730" cy="197089"/>
                      <a:chOff x="1113721" y="1786209"/>
                      <a:chExt cx="145730" cy="197089"/>
                    </a:xfrm>
                  </p:grpSpPr>
                  <p:cxnSp>
                    <p:nvCxnSpPr>
                      <p:cNvPr id="1998" name="Straight Connector 1997"/>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9" name="Straight Connector 1998"/>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00" name="Straight Connector 1999"/>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94" name="Group 138"/>
                    <p:cNvGrpSpPr/>
                    <p:nvPr/>
                  </p:nvGrpSpPr>
                  <p:grpSpPr>
                    <a:xfrm>
                      <a:off x="1073943" y="1581152"/>
                      <a:ext cx="145730" cy="197089"/>
                      <a:chOff x="1113721" y="1786209"/>
                      <a:chExt cx="145730" cy="197089"/>
                    </a:xfrm>
                  </p:grpSpPr>
                  <p:cxnSp>
                    <p:nvCxnSpPr>
                      <p:cNvPr id="1995" name="Straight Connector 1994"/>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6" name="Straight Connector 1995"/>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7" name="Straight Connector 1996"/>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984" name="Group 143"/>
                  <p:cNvGrpSpPr/>
                  <p:nvPr/>
                </p:nvGrpSpPr>
                <p:grpSpPr>
                  <a:xfrm>
                    <a:off x="983465" y="1095388"/>
                    <a:ext cx="183127" cy="402146"/>
                    <a:chOff x="1073943" y="1581152"/>
                    <a:chExt cx="183127" cy="402146"/>
                  </a:xfrm>
                </p:grpSpPr>
                <p:grpSp>
                  <p:nvGrpSpPr>
                    <p:cNvPr id="1985" name="Group 137"/>
                    <p:cNvGrpSpPr/>
                    <p:nvPr/>
                  </p:nvGrpSpPr>
                  <p:grpSpPr>
                    <a:xfrm>
                      <a:off x="1111340" y="1786209"/>
                      <a:ext cx="145730" cy="197089"/>
                      <a:chOff x="1113721" y="1786209"/>
                      <a:chExt cx="145730" cy="197089"/>
                    </a:xfrm>
                  </p:grpSpPr>
                  <p:cxnSp>
                    <p:nvCxnSpPr>
                      <p:cNvPr id="1990" name="Straight Connector 1989"/>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1" name="Straight Connector 1990"/>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2" name="Straight Connector 1991"/>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86" name="Group 138"/>
                    <p:cNvGrpSpPr/>
                    <p:nvPr/>
                  </p:nvGrpSpPr>
                  <p:grpSpPr>
                    <a:xfrm>
                      <a:off x="1073943" y="1581152"/>
                      <a:ext cx="145730" cy="197089"/>
                      <a:chOff x="1113721" y="1786209"/>
                      <a:chExt cx="145730" cy="197089"/>
                    </a:xfrm>
                  </p:grpSpPr>
                  <p:cxnSp>
                    <p:nvCxnSpPr>
                      <p:cNvPr id="1987" name="Straight Connector 1986"/>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8" name="Straight Connector 1987"/>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9" name="Straight Connector 1988"/>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922" name="Group 126"/>
                <p:cNvGrpSpPr/>
                <p:nvPr/>
              </p:nvGrpSpPr>
              <p:grpSpPr>
                <a:xfrm>
                  <a:off x="348342" y="715466"/>
                  <a:ext cx="1501210" cy="2412437"/>
                  <a:chOff x="1438275" y="1496063"/>
                  <a:chExt cx="1501210" cy="2412437"/>
                </a:xfrm>
              </p:grpSpPr>
              <p:grpSp>
                <p:nvGrpSpPr>
                  <p:cNvPr id="1954" name="Group 47"/>
                  <p:cNvGrpSpPr/>
                  <p:nvPr/>
                </p:nvGrpSpPr>
                <p:grpSpPr>
                  <a:xfrm>
                    <a:off x="1438275" y="1496063"/>
                    <a:ext cx="794305" cy="2299706"/>
                    <a:chOff x="1937936" y="1552416"/>
                    <a:chExt cx="794305" cy="2299706"/>
                  </a:xfrm>
                </p:grpSpPr>
                <p:cxnSp>
                  <p:nvCxnSpPr>
                    <p:cNvPr id="1975" name="Straight Connector 1974"/>
                    <p:cNvCxnSpPr/>
                    <p:nvPr/>
                  </p:nvCxnSpPr>
                  <p:spPr>
                    <a:xfrm rot="18000000">
                      <a:off x="1977392" y="2080612"/>
                      <a:ext cx="685800" cy="0"/>
                    </a:xfrm>
                    <a:prstGeom prst="line">
                      <a:avLst/>
                    </a:prstGeom>
                    <a:ln w="9525">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976" name="Straight Connector 12"/>
                    <p:cNvCxnSpPr/>
                    <p:nvPr/>
                  </p:nvCxnSpPr>
                  <p:spPr>
                    <a:xfrm rot="5400000">
                      <a:off x="2377438" y="1671732"/>
                      <a:ext cx="228600" cy="0"/>
                    </a:xfrm>
                    <a:prstGeom prst="line">
                      <a:avLst/>
                    </a:prstGeom>
                    <a:ln w="9525">
                      <a:solidFill>
                        <a:srgbClr val="FF0000"/>
                      </a:solidFill>
                    </a:ln>
                  </p:spPr>
                  <p:style>
                    <a:lnRef idx="1">
                      <a:schemeClr val="dk1"/>
                    </a:lnRef>
                    <a:fillRef idx="0">
                      <a:schemeClr val="dk1"/>
                    </a:fillRef>
                    <a:effectRef idx="0">
                      <a:schemeClr val="dk1"/>
                    </a:effectRef>
                    <a:fontRef idx="minor">
                      <a:schemeClr val="tx1"/>
                    </a:fontRef>
                  </p:style>
                </p:cxnSp>
                <p:cxnSp>
                  <p:nvCxnSpPr>
                    <p:cNvPr id="1977" name="Straight Connector 1976"/>
                    <p:cNvCxnSpPr/>
                    <p:nvPr/>
                  </p:nvCxnSpPr>
                  <p:spPr>
                    <a:xfrm rot="19800000" flipH="1">
                      <a:off x="1937936" y="2428972"/>
                      <a:ext cx="228600" cy="0"/>
                    </a:xfrm>
                    <a:prstGeom prst="line">
                      <a:avLst/>
                    </a:prstGeom>
                    <a:ln w="9525">
                      <a:solidFill>
                        <a:srgbClr val="FF0000"/>
                      </a:solidFill>
                    </a:ln>
                  </p:spPr>
                  <p:style>
                    <a:lnRef idx="1">
                      <a:schemeClr val="dk1"/>
                    </a:lnRef>
                    <a:fillRef idx="0">
                      <a:schemeClr val="dk1"/>
                    </a:fillRef>
                    <a:effectRef idx="0">
                      <a:schemeClr val="dk1"/>
                    </a:effectRef>
                    <a:fontRef idx="minor">
                      <a:schemeClr val="tx1"/>
                    </a:fontRef>
                  </p:style>
                </p:cxnSp>
                <p:cxnSp>
                  <p:nvCxnSpPr>
                    <p:cNvPr id="1978" name="Straight Connector 1977"/>
                    <p:cNvCxnSpPr/>
                    <p:nvPr/>
                  </p:nvCxnSpPr>
                  <p:spPr>
                    <a:xfrm rot="18000000">
                      <a:off x="2217895" y="3433161"/>
                      <a:ext cx="685800" cy="0"/>
                    </a:xfrm>
                    <a:prstGeom prst="line">
                      <a:avLst/>
                    </a:prstGeom>
                    <a:ln w="9525">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979" name="Straight Connector 1978"/>
                    <p:cNvCxnSpPr/>
                    <p:nvPr/>
                  </p:nvCxnSpPr>
                  <p:spPr>
                    <a:xfrm rot="5400000">
                      <a:off x="2617941" y="3024281"/>
                      <a:ext cx="228600" cy="0"/>
                    </a:xfrm>
                    <a:prstGeom prst="line">
                      <a:avLst/>
                    </a:prstGeom>
                    <a:ln w="9525">
                      <a:solidFill>
                        <a:srgbClr val="FF0000"/>
                      </a:solidFill>
                    </a:ln>
                  </p:spPr>
                  <p:style>
                    <a:lnRef idx="1">
                      <a:schemeClr val="dk1"/>
                    </a:lnRef>
                    <a:fillRef idx="0">
                      <a:schemeClr val="dk1"/>
                    </a:fillRef>
                    <a:effectRef idx="0">
                      <a:schemeClr val="dk1"/>
                    </a:effectRef>
                    <a:fontRef idx="minor">
                      <a:schemeClr val="tx1"/>
                    </a:fontRef>
                  </p:style>
                </p:cxnSp>
                <p:cxnSp>
                  <p:nvCxnSpPr>
                    <p:cNvPr id="1980" name="Straight Connector 1979"/>
                    <p:cNvCxnSpPr/>
                    <p:nvPr/>
                  </p:nvCxnSpPr>
                  <p:spPr>
                    <a:xfrm rot="19800000" flipH="1">
                      <a:off x="2178439" y="3781521"/>
                      <a:ext cx="228600" cy="0"/>
                    </a:xfrm>
                    <a:prstGeom prst="line">
                      <a:avLst/>
                    </a:prstGeom>
                    <a:ln w="9525">
                      <a:solidFill>
                        <a:srgbClr val="FF0000"/>
                      </a:solidFill>
                    </a:ln>
                  </p:spPr>
                  <p:style>
                    <a:lnRef idx="1">
                      <a:schemeClr val="dk1"/>
                    </a:lnRef>
                    <a:fillRef idx="0">
                      <a:schemeClr val="dk1"/>
                    </a:fillRef>
                    <a:effectRef idx="0">
                      <a:schemeClr val="dk1"/>
                    </a:effectRef>
                    <a:fontRef idx="minor">
                      <a:schemeClr val="tx1"/>
                    </a:fontRef>
                  </p:style>
                </p:cxnSp>
                <p:cxnSp>
                  <p:nvCxnSpPr>
                    <p:cNvPr id="1981" name="Straight Connector 1980"/>
                    <p:cNvCxnSpPr/>
                    <p:nvPr/>
                  </p:nvCxnSpPr>
                  <p:spPr>
                    <a:xfrm rot="4800000">
                      <a:off x="1961368" y="2196165"/>
                      <a:ext cx="1287497" cy="0"/>
                    </a:xfrm>
                    <a:prstGeom prst="line">
                      <a:avLst/>
                    </a:prstGeom>
                    <a:ln w="9525">
                      <a:solidFill>
                        <a:srgbClr val="FF0000"/>
                      </a:solidFill>
                      <a:headEnd type="none" w="med" len="med"/>
                      <a:tailEnd type="triangle" w="sm" len="sm"/>
                    </a:ln>
                  </p:spPr>
                  <p:style>
                    <a:lnRef idx="1">
                      <a:schemeClr val="dk1"/>
                    </a:lnRef>
                    <a:fillRef idx="0">
                      <a:schemeClr val="dk1"/>
                    </a:fillRef>
                    <a:effectRef idx="0">
                      <a:schemeClr val="dk1"/>
                    </a:effectRef>
                    <a:fontRef idx="minor">
                      <a:schemeClr val="tx1"/>
                    </a:fontRef>
                  </p:style>
                </p:cxnSp>
                <p:cxnSp>
                  <p:nvCxnSpPr>
                    <p:cNvPr id="1982" name="Straight Connector 1981"/>
                    <p:cNvCxnSpPr/>
                    <p:nvPr/>
                  </p:nvCxnSpPr>
                  <p:spPr>
                    <a:xfrm rot="4800000">
                      <a:off x="1526563" y="3280622"/>
                      <a:ext cx="1143000" cy="0"/>
                    </a:xfrm>
                    <a:prstGeom prst="line">
                      <a:avLst/>
                    </a:prstGeom>
                    <a:ln w="9525">
                      <a:solidFill>
                        <a:srgbClr val="FF0000"/>
                      </a:solidFill>
                      <a:headEnd type="triangle" w="sm" len="sm"/>
                      <a:tailEnd type="none" w="sm" len="med"/>
                    </a:ln>
                  </p:spPr>
                  <p:style>
                    <a:lnRef idx="1">
                      <a:schemeClr val="dk1"/>
                    </a:lnRef>
                    <a:fillRef idx="0">
                      <a:schemeClr val="dk1"/>
                    </a:fillRef>
                    <a:effectRef idx="0">
                      <a:schemeClr val="dk1"/>
                    </a:effectRef>
                    <a:fontRef idx="minor">
                      <a:schemeClr val="tx1"/>
                    </a:fontRef>
                  </p:style>
                </p:cxnSp>
              </p:grpSp>
              <p:grpSp>
                <p:nvGrpSpPr>
                  <p:cNvPr id="1955" name="Group 45"/>
                  <p:cNvGrpSpPr/>
                  <p:nvPr/>
                </p:nvGrpSpPr>
                <p:grpSpPr>
                  <a:xfrm>
                    <a:off x="2143125" y="1504950"/>
                    <a:ext cx="796360" cy="2228851"/>
                    <a:chOff x="2644145" y="1557432"/>
                    <a:chExt cx="796360" cy="2228851"/>
                  </a:xfrm>
                </p:grpSpPr>
                <p:cxnSp>
                  <p:nvCxnSpPr>
                    <p:cNvPr id="1965" name="Straight Connector 1964"/>
                    <p:cNvCxnSpPr/>
                    <p:nvPr/>
                  </p:nvCxnSpPr>
                  <p:spPr>
                    <a:xfrm rot="1800000" flipH="1">
                      <a:off x="3211905" y="3786283"/>
                      <a:ext cx="228600" cy="0"/>
                    </a:xfrm>
                    <a:prstGeom prst="line">
                      <a:avLst/>
                    </a:prstGeom>
                    <a:ln w="9525">
                      <a:solidFill>
                        <a:srgbClr val="00B0F0"/>
                      </a:solidFill>
                    </a:ln>
                  </p:spPr>
                  <p:style>
                    <a:lnRef idx="1">
                      <a:schemeClr val="dk1"/>
                    </a:lnRef>
                    <a:fillRef idx="0">
                      <a:schemeClr val="dk1"/>
                    </a:fillRef>
                    <a:effectRef idx="0">
                      <a:schemeClr val="dk1"/>
                    </a:effectRef>
                    <a:fontRef idx="minor">
                      <a:schemeClr val="tx1"/>
                    </a:fontRef>
                  </p:style>
                </p:cxnSp>
                <p:grpSp>
                  <p:nvGrpSpPr>
                    <p:cNvPr id="1966" name="Group 44"/>
                    <p:cNvGrpSpPr/>
                    <p:nvPr/>
                  </p:nvGrpSpPr>
                  <p:grpSpPr>
                    <a:xfrm>
                      <a:off x="2644145" y="1557432"/>
                      <a:ext cx="642101" cy="2218636"/>
                      <a:chOff x="2644145" y="1557432"/>
                      <a:chExt cx="642101" cy="2218636"/>
                    </a:xfrm>
                  </p:grpSpPr>
                  <p:cxnSp>
                    <p:nvCxnSpPr>
                      <p:cNvPr id="1967" name="Straight Connector 1966"/>
                      <p:cNvCxnSpPr/>
                      <p:nvPr/>
                    </p:nvCxnSpPr>
                    <p:spPr>
                      <a:xfrm rot="3600000">
                        <a:off x="2713195" y="3433168"/>
                        <a:ext cx="685800" cy="0"/>
                      </a:xfrm>
                      <a:prstGeom prst="line">
                        <a:avLst/>
                      </a:prstGeom>
                      <a:ln w="9525">
                        <a:solidFill>
                          <a:srgbClr val="00B0F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968" name="Straight Connector 1967"/>
                      <p:cNvCxnSpPr/>
                      <p:nvPr/>
                    </p:nvCxnSpPr>
                    <p:spPr>
                      <a:xfrm rot="5400000">
                        <a:off x="2770348" y="3024281"/>
                        <a:ext cx="228600" cy="0"/>
                      </a:xfrm>
                      <a:prstGeom prst="line">
                        <a:avLst/>
                      </a:prstGeom>
                      <a:ln w="9525">
                        <a:solidFill>
                          <a:srgbClr val="00B0F0"/>
                        </a:solidFill>
                      </a:ln>
                    </p:spPr>
                    <p:style>
                      <a:lnRef idx="1">
                        <a:schemeClr val="dk1"/>
                      </a:lnRef>
                      <a:fillRef idx="0">
                        <a:schemeClr val="dk1"/>
                      </a:fillRef>
                      <a:effectRef idx="0">
                        <a:schemeClr val="dk1"/>
                      </a:effectRef>
                      <a:fontRef idx="minor">
                        <a:schemeClr val="tx1"/>
                      </a:fontRef>
                    </p:style>
                  </p:cxnSp>
                  <p:grpSp>
                    <p:nvGrpSpPr>
                      <p:cNvPr id="1969" name="Group 28"/>
                      <p:cNvGrpSpPr/>
                      <p:nvPr/>
                    </p:nvGrpSpPr>
                    <p:grpSpPr>
                      <a:xfrm>
                        <a:off x="2644145" y="1557432"/>
                        <a:ext cx="642101" cy="2083936"/>
                        <a:chOff x="2644145" y="1557432"/>
                        <a:chExt cx="642101" cy="2083936"/>
                      </a:xfrm>
                    </p:grpSpPr>
                    <p:cxnSp>
                      <p:nvCxnSpPr>
                        <p:cNvPr id="1970" name="Straight Connector 1969"/>
                        <p:cNvCxnSpPr/>
                        <p:nvPr/>
                      </p:nvCxnSpPr>
                      <p:spPr>
                        <a:xfrm rot="3600000">
                          <a:off x="2472692" y="2080619"/>
                          <a:ext cx="685800" cy="0"/>
                        </a:xfrm>
                        <a:prstGeom prst="line">
                          <a:avLst/>
                        </a:prstGeom>
                        <a:ln w="9525">
                          <a:solidFill>
                            <a:srgbClr val="00B0F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971" name="Straight Connector 1970"/>
                        <p:cNvCxnSpPr/>
                        <p:nvPr/>
                      </p:nvCxnSpPr>
                      <p:spPr>
                        <a:xfrm rot="5400000">
                          <a:off x="2529845" y="1671732"/>
                          <a:ext cx="228600" cy="0"/>
                        </a:xfrm>
                        <a:prstGeom prst="line">
                          <a:avLst/>
                        </a:prstGeom>
                        <a:ln w="9525">
                          <a:solidFill>
                            <a:srgbClr val="00B0F0"/>
                          </a:solidFill>
                        </a:ln>
                      </p:spPr>
                      <p:style>
                        <a:lnRef idx="1">
                          <a:schemeClr val="dk1"/>
                        </a:lnRef>
                        <a:fillRef idx="0">
                          <a:schemeClr val="dk1"/>
                        </a:fillRef>
                        <a:effectRef idx="0">
                          <a:schemeClr val="dk1"/>
                        </a:effectRef>
                        <a:fontRef idx="minor">
                          <a:schemeClr val="tx1"/>
                        </a:fontRef>
                      </p:style>
                    </p:cxnSp>
                    <p:cxnSp>
                      <p:nvCxnSpPr>
                        <p:cNvPr id="1972" name="Straight Connector 1971"/>
                        <p:cNvCxnSpPr/>
                        <p:nvPr/>
                      </p:nvCxnSpPr>
                      <p:spPr>
                        <a:xfrm rot="1800000" flipH="1">
                          <a:off x="2971402" y="2433734"/>
                          <a:ext cx="228600" cy="0"/>
                        </a:xfrm>
                        <a:prstGeom prst="line">
                          <a:avLst/>
                        </a:prstGeom>
                        <a:ln w="9525">
                          <a:solidFill>
                            <a:srgbClr val="00B0F0"/>
                          </a:solidFill>
                        </a:ln>
                      </p:spPr>
                      <p:style>
                        <a:lnRef idx="1">
                          <a:schemeClr val="dk1"/>
                        </a:lnRef>
                        <a:fillRef idx="0">
                          <a:schemeClr val="dk1"/>
                        </a:fillRef>
                        <a:effectRef idx="0">
                          <a:schemeClr val="dk1"/>
                        </a:effectRef>
                        <a:fontRef idx="minor">
                          <a:schemeClr val="tx1"/>
                        </a:fontRef>
                      </p:style>
                    </p:cxnSp>
                    <p:cxnSp>
                      <p:nvCxnSpPr>
                        <p:cNvPr id="1973" name="Straight Connector 1972"/>
                        <p:cNvCxnSpPr/>
                        <p:nvPr/>
                      </p:nvCxnSpPr>
                      <p:spPr>
                        <a:xfrm rot="4800000">
                          <a:off x="2706872" y="3061995"/>
                          <a:ext cx="1158747" cy="0"/>
                        </a:xfrm>
                        <a:prstGeom prst="line">
                          <a:avLst/>
                        </a:prstGeom>
                        <a:ln w="9525">
                          <a:solidFill>
                            <a:srgbClr val="00B0F0"/>
                          </a:solidFill>
                          <a:headEnd type="none" w="med" len="med"/>
                          <a:tailEnd type="triangle" w="sm" len="sm"/>
                        </a:ln>
                      </p:spPr>
                      <p:style>
                        <a:lnRef idx="1">
                          <a:schemeClr val="dk1"/>
                        </a:lnRef>
                        <a:fillRef idx="0">
                          <a:schemeClr val="dk1"/>
                        </a:fillRef>
                        <a:effectRef idx="0">
                          <a:schemeClr val="dk1"/>
                        </a:effectRef>
                        <a:fontRef idx="minor">
                          <a:schemeClr val="tx1"/>
                        </a:fontRef>
                      </p:style>
                    </p:cxnSp>
                    <p:cxnSp>
                      <p:nvCxnSpPr>
                        <p:cNvPr id="1974" name="Straight Connector 1973"/>
                        <p:cNvCxnSpPr/>
                        <p:nvPr/>
                      </p:nvCxnSpPr>
                      <p:spPr>
                        <a:xfrm rot="4800000">
                          <a:off x="2213317" y="2347484"/>
                          <a:ext cx="1143000" cy="0"/>
                        </a:xfrm>
                        <a:prstGeom prst="line">
                          <a:avLst/>
                        </a:prstGeom>
                        <a:ln w="9525">
                          <a:solidFill>
                            <a:srgbClr val="00B0F0"/>
                          </a:solidFill>
                          <a:headEnd type="triangle" w="sm" len="sm"/>
                          <a:tailEnd type="none" w="sm" len="med"/>
                        </a:ln>
                      </p:spPr>
                      <p:style>
                        <a:lnRef idx="1">
                          <a:schemeClr val="dk1"/>
                        </a:lnRef>
                        <a:fillRef idx="0">
                          <a:schemeClr val="dk1"/>
                        </a:fillRef>
                        <a:effectRef idx="0">
                          <a:schemeClr val="dk1"/>
                        </a:effectRef>
                        <a:fontRef idx="minor">
                          <a:schemeClr val="tx1"/>
                        </a:fontRef>
                      </p:style>
                    </p:cxnSp>
                  </p:grpSp>
                </p:grpSp>
              </p:grpSp>
              <p:grpSp>
                <p:nvGrpSpPr>
                  <p:cNvPr id="1956" name="Group 46"/>
                  <p:cNvGrpSpPr/>
                  <p:nvPr/>
                </p:nvGrpSpPr>
                <p:grpSpPr>
                  <a:xfrm>
                    <a:off x="1524000" y="2438400"/>
                    <a:ext cx="1350169" cy="1470100"/>
                    <a:chOff x="2014462" y="2526603"/>
                    <a:chExt cx="1350169" cy="1470100"/>
                  </a:xfrm>
                </p:grpSpPr>
                <p:cxnSp>
                  <p:nvCxnSpPr>
                    <p:cNvPr id="1957" name="Straight Connector 1956"/>
                    <p:cNvCxnSpPr/>
                    <p:nvPr/>
                  </p:nvCxnSpPr>
                  <p:spPr>
                    <a:xfrm>
                      <a:off x="2225042" y="2526603"/>
                      <a:ext cx="685800" cy="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958" name="Straight Connector 1957"/>
                    <p:cNvCxnSpPr/>
                    <p:nvPr/>
                  </p:nvCxnSpPr>
                  <p:spPr>
                    <a:xfrm rot="1800000" flipH="1">
                      <a:off x="2895528" y="2583753"/>
                      <a:ext cx="228600" cy="0"/>
                    </a:xfrm>
                    <a:prstGeom prst="line">
                      <a:avLst/>
                    </a:prstGeom>
                    <a:ln w="9525"/>
                  </p:spPr>
                  <p:style>
                    <a:lnRef idx="1">
                      <a:schemeClr val="dk1"/>
                    </a:lnRef>
                    <a:fillRef idx="0">
                      <a:schemeClr val="dk1"/>
                    </a:fillRef>
                    <a:effectRef idx="0">
                      <a:schemeClr val="dk1"/>
                    </a:effectRef>
                    <a:fontRef idx="minor">
                      <a:schemeClr val="tx1"/>
                    </a:fontRef>
                  </p:style>
                </p:cxnSp>
                <p:cxnSp>
                  <p:nvCxnSpPr>
                    <p:cNvPr id="1959" name="Straight Connector 1958"/>
                    <p:cNvCxnSpPr/>
                    <p:nvPr/>
                  </p:nvCxnSpPr>
                  <p:spPr>
                    <a:xfrm rot="19800000" flipH="1">
                      <a:off x="2014462" y="2583753"/>
                      <a:ext cx="228600" cy="0"/>
                    </a:xfrm>
                    <a:prstGeom prst="line">
                      <a:avLst/>
                    </a:prstGeom>
                    <a:ln w="9525"/>
                  </p:spPr>
                  <p:style>
                    <a:lnRef idx="1">
                      <a:schemeClr val="dk1"/>
                    </a:lnRef>
                    <a:fillRef idx="0">
                      <a:schemeClr val="dk1"/>
                    </a:fillRef>
                    <a:effectRef idx="0">
                      <a:schemeClr val="dk1"/>
                    </a:effectRef>
                    <a:fontRef idx="minor">
                      <a:schemeClr val="tx1"/>
                    </a:fontRef>
                  </p:style>
                </p:cxnSp>
                <p:cxnSp>
                  <p:nvCxnSpPr>
                    <p:cNvPr id="1960" name="Straight Connector 1959"/>
                    <p:cNvCxnSpPr/>
                    <p:nvPr/>
                  </p:nvCxnSpPr>
                  <p:spPr>
                    <a:xfrm>
                      <a:off x="2465545" y="3879152"/>
                      <a:ext cx="685800" cy="0"/>
                    </a:xfrm>
                    <a:prstGeom prst="line">
                      <a:avLst/>
                    </a:prstGeom>
                    <a:ln w="9525">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1961" name="Straight Connector 1960"/>
                    <p:cNvCxnSpPr/>
                    <p:nvPr/>
                  </p:nvCxnSpPr>
                  <p:spPr>
                    <a:xfrm rot="1800000" flipH="1">
                      <a:off x="3136031" y="3936302"/>
                      <a:ext cx="228600" cy="0"/>
                    </a:xfrm>
                    <a:prstGeom prst="line">
                      <a:avLst/>
                    </a:prstGeom>
                    <a:ln w="9525"/>
                  </p:spPr>
                  <p:style>
                    <a:lnRef idx="1">
                      <a:schemeClr val="dk1"/>
                    </a:lnRef>
                    <a:fillRef idx="0">
                      <a:schemeClr val="dk1"/>
                    </a:fillRef>
                    <a:effectRef idx="0">
                      <a:schemeClr val="dk1"/>
                    </a:effectRef>
                    <a:fontRef idx="minor">
                      <a:schemeClr val="tx1"/>
                    </a:fontRef>
                  </p:style>
                </p:cxnSp>
                <p:cxnSp>
                  <p:nvCxnSpPr>
                    <p:cNvPr id="1962" name="Straight Connector 1961"/>
                    <p:cNvCxnSpPr/>
                    <p:nvPr/>
                  </p:nvCxnSpPr>
                  <p:spPr>
                    <a:xfrm rot="19800000" flipH="1">
                      <a:off x="2254965" y="3936302"/>
                      <a:ext cx="228600" cy="0"/>
                    </a:xfrm>
                    <a:prstGeom prst="line">
                      <a:avLst/>
                    </a:prstGeom>
                    <a:ln w="9525"/>
                  </p:spPr>
                  <p:style>
                    <a:lnRef idx="1">
                      <a:schemeClr val="dk1"/>
                    </a:lnRef>
                    <a:fillRef idx="0">
                      <a:schemeClr val="dk1"/>
                    </a:fillRef>
                    <a:effectRef idx="0">
                      <a:schemeClr val="dk1"/>
                    </a:effectRef>
                    <a:fontRef idx="minor">
                      <a:schemeClr val="tx1"/>
                    </a:fontRef>
                  </p:style>
                </p:cxnSp>
                <p:cxnSp>
                  <p:nvCxnSpPr>
                    <p:cNvPr id="1963" name="Straight Connector 1962"/>
                    <p:cNvCxnSpPr/>
                    <p:nvPr/>
                  </p:nvCxnSpPr>
                  <p:spPr>
                    <a:xfrm rot="4800000">
                      <a:off x="1610404" y="3147486"/>
                      <a:ext cx="1029997" cy="0"/>
                    </a:xfrm>
                    <a:prstGeom prst="line">
                      <a:avLst/>
                    </a:prstGeom>
                    <a:ln w="9525">
                      <a:solidFill>
                        <a:schemeClr val="tx1"/>
                      </a:solidFill>
                      <a:headEnd type="none" w="med" len="med"/>
                      <a:tailEnd type="triangle" w="sm" len="med"/>
                    </a:ln>
                  </p:spPr>
                  <p:style>
                    <a:lnRef idx="1">
                      <a:schemeClr val="dk1"/>
                    </a:lnRef>
                    <a:fillRef idx="0">
                      <a:schemeClr val="dk1"/>
                    </a:fillRef>
                    <a:effectRef idx="0">
                      <a:schemeClr val="dk1"/>
                    </a:effectRef>
                    <a:fontRef idx="minor">
                      <a:schemeClr val="tx1"/>
                    </a:fontRef>
                  </p:style>
                </p:cxnSp>
                <p:cxnSp>
                  <p:nvCxnSpPr>
                    <p:cNvPr id="1964" name="Straight Connector 1963"/>
                    <p:cNvCxnSpPr/>
                    <p:nvPr/>
                  </p:nvCxnSpPr>
                  <p:spPr>
                    <a:xfrm rot="4800000">
                      <a:off x="2674281" y="3425203"/>
                      <a:ext cx="1143000" cy="0"/>
                    </a:xfrm>
                    <a:prstGeom prst="line">
                      <a:avLst/>
                    </a:prstGeom>
                    <a:ln w="9525">
                      <a:solidFill>
                        <a:schemeClr val="tx1"/>
                      </a:solidFill>
                      <a:headEnd type="triangle" w="sm" len="sm"/>
                      <a:tailEnd type="none" w="med" len="sm"/>
                    </a:ln>
                  </p:spPr>
                  <p:style>
                    <a:lnRef idx="1">
                      <a:schemeClr val="dk1"/>
                    </a:lnRef>
                    <a:fillRef idx="0">
                      <a:schemeClr val="dk1"/>
                    </a:fillRef>
                    <a:effectRef idx="0">
                      <a:schemeClr val="dk1"/>
                    </a:effectRef>
                    <a:fontRef idx="minor">
                      <a:schemeClr val="tx1"/>
                    </a:fontRef>
                  </p:style>
                </p:cxnSp>
              </p:grpSp>
            </p:grpSp>
            <p:grpSp>
              <p:nvGrpSpPr>
                <p:cNvPr id="1923" name="Group 172"/>
                <p:cNvGrpSpPr/>
                <p:nvPr/>
              </p:nvGrpSpPr>
              <p:grpSpPr>
                <a:xfrm rot="21225451">
                  <a:off x="1656037" y="2065805"/>
                  <a:ext cx="67471" cy="811718"/>
                  <a:chOff x="983465" y="1095388"/>
                  <a:chExt cx="259319" cy="811718"/>
                </a:xfrm>
              </p:grpSpPr>
              <p:grpSp>
                <p:nvGrpSpPr>
                  <p:cNvPr id="1936" name="Group 142"/>
                  <p:cNvGrpSpPr/>
                  <p:nvPr/>
                </p:nvGrpSpPr>
                <p:grpSpPr>
                  <a:xfrm>
                    <a:off x="1059657" y="1504960"/>
                    <a:ext cx="183127" cy="402146"/>
                    <a:chOff x="1073943" y="1581152"/>
                    <a:chExt cx="183127" cy="402146"/>
                  </a:xfrm>
                </p:grpSpPr>
                <p:grpSp>
                  <p:nvGrpSpPr>
                    <p:cNvPr id="1946" name="Group 137"/>
                    <p:cNvGrpSpPr/>
                    <p:nvPr/>
                  </p:nvGrpSpPr>
                  <p:grpSpPr>
                    <a:xfrm>
                      <a:off x="1111340" y="1786209"/>
                      <a:ext cx="145730" cy="197089"/>
                      <a:chOff x="1113721" y="1786209"/>
                      <a:chExt cx="145730" cy="197089"/>
                    </a:xfrm>
                  </p:grpSpPr>
                  <p:cxnSp>
                    <p:nvCxnSpPr>
                      <p:cNvPr id="1951" name="Straight Connector 1950"/>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2" name="Straight Connector 1951"/>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3" name="Straight Connector 1952"/>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47" name="Group 138"/>
                    <p:cNvGrpSpPr/>
                    <p:nvPr/>
                  </p:nvGrpSpPr>
                  <p:grpSpPr>
                    <a:xfrm>
                      <a:off x="1073943" y="1581152"/>
                      <a:ext cx="145730" cy="197089"/>
                      <a:chOff x="1113721" y="1786209"/>
                      <a:chExt cx="145730" cy="197089"/>
                    </a:xfrm>
                  </p:grpSpPr>
                  <p:cxnSp>
                    <p:nvCxnSpPr>
                      <p:cNvPr id="1948" name="Straight Connector 1947"/>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9" name="Straight Connector 1948"/>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0" name="Straight Connector 1949"/>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937" name="Group 143"/>
                  <p:cNvGrpSpPr/>
                  <p:nvPr/>
                </p:nvGrpSpPr>
                <p:grpSpPr>
                  <a:xfrm>
                    <a:off x="983465" y="1095388"/>
                    <a:ext cx="183127" cy="402146"/>
                    <a:chOff x="1073943" y="1581152"/>
                    <a:chExt cx="183127" cy="402146"/>
                  </a:xfrm>
                </p:grpSpPr>
                <p:grpSp>
                  <p:nvGrpSpPr>
                    <p:cNvPr id="1938" name="Group 137"/>
                    <p:cNvGrpSpPr/>
                    <p:nvPr/>
                  </p:nvGrpSpPr>
                  <p:grpSpPr>
                    <a:xfrm>
                      <a:off x="1111340" y="1786209"/>
                      <a:ext cx="145730" cy="197089"/>
                      <a:chOff x="1113721" y="1786209"/>
                      <a:chExt cx="145730" cy="197089"/>
                    </a:xfrm>
                  </p:grpSpPr>
                  <p:cxnSp>
                    <p:nvCxnSpPr>
                      <p:cNvPr id="1943" name="Straight Connector 1942"/>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4" name="Straight Connector 1943"/>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5" name="Straight Connector 1944"/>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39" name="Group 138"/>
                    <p:cNvGrpSpPr/>
                    <p:nvPr/>
                  </p:nvGrpSpPr>
                  <p:grpSpPr>
                    <a:xfrm>
                      <a:off x="1073943" y="1581152"/>
                      <a:ext cx="145730" cy="197089"/>
                      <a:chOff x="1113721" y="1786209"/>
                      <a:chExt cx="145730" cy="197089"/>
                    </a:xfrm>
                  </p:grpSpPr>
                  <p:cxnSp>
                    <p:nvCxnSpPr>
                      <p:cNvPr id="1940" name="Straight Connector 1939"/>
                      <p:cNvCxnSpPr>
                        <a:cxnSpLocks noChangeAspect="1"/>
                      </p:cNvCxnSpPr>
                      <p:nvPr/>
                    </p:nvCxnSpPr>
                    <p:spPr>
                      <a:xfrm rot="1080000" flipV="1">
                        <a:off x="1137531" y="1922338"/>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1" name="Straight Connector 1940"/>
                      <p:cNvCxnSpPr>
                        <a:cxnSpLocks noChangeAspect="1"/>
                      </p:cNvCxnSpPr>
                      <p:nvPr/>
                    </p:nvCxnSpPr>
                    <p:spPr>
                      <a:xfrm rot="1080000" flipV="1">
                        <a:off x="1128007" y="1854273"/>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2" name="Straight Connector 1941"/>
                      <p:cNvCxnSpPr>
                        <a:cxnSpLocks noChangeAspect="1"/>
                      </p:cNvCxnSpPr>
                      <p:nvPr/>
                    </p:nvCxnSpPr>
                    <p:spPr>
                      <a:xfrm rot="1080000" flipV="1">
                        <a:off x="1113721" y="1786209"/>
                        <a:ext cx="121920" cy="609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924" name="Group 200"/>
                <p:cNvGrpSpPr/>
                <p:nvPr/>
              </p:nvGrpSpPr>
              <p:grpSpPr>
                <a:xfrm>
                  <a:off x="1157294" y="2095512"/>
                  <a:ext cx="118872" cy="171440"/>
                  <a:chOff x="1159675" y="2076464"/>
                  <a:chExt cx="118872" cy="171440"/>
                </a:xfrm>
              </p:grpSpPr>
              <p:cxnSp>
                <p:nvCxnSpPr>
                  <p:cNvPr id="1931" name="Straight Connector 1930"/>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2" name="Straight Connector 1931"/>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3" name="Straight Connector 1932"/>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4" name="Straight Connector 1933"/>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5" name="Straight Connector 1934"/>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25" name="Group 207"/>
                <p:cNvGrpSpPr/>
                <p:nvPr/>
              </p:nvGrpSpPr>
              <p:grpSpPr>
                <a:xfrm rot="3458832">
                  <a:off x="705480" y="2907447"/>
                  <a:ext cx="118872" cy="171440"/>
                  <a:chOff x="1159675" y="2076464"/>
                  <a:chExt cx="118872" cy="171440"/>
                </a:xfrm>
              </p:grpSpPr>
              <p:cxnSp>
                <p:nvCxnSpPr>
                  <p:cNvPr id="1926" name="Straight Connector 1925"/>
                  <p:cNvCxnSpPr/>
                  <p:nvPr/>
                </p:nvCxnSpPr>
                <p:spPr>
                  <a:xfrm>
                    <a:off x="1159675" y="211932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7" name="Straight Connector 1926"/>
                  <p:cNvCxnSpPr/>
                  <p:nvPr/>
                </p:nvCxnSpPr>
                <p:spPr>
                  <a:xfrm>
                    <a:off x="1159675" y="216218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8" name="Straight Connector 1927"/>
                  <p:cNvCxnSpPr/>
                  <p:nvPr/>
                </p:nvCxnSpPr>
                <p:spPr>
                  <a:xfrm>
                    <a:off x="1159675" y="220504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9" name="Straight Connector 1928"/>
                  <p:cNvCxnSpPr/>
                  <p:nvPr/>
                </p:nvCxnSpPr>
                <p:spPr>
                  <a:xfrm>
                    <a:off x="1159675" y="207646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0" name="Straight Connector 1929"/>
                  <p:cNvCxnSpPr/>
                  <p:nvPr/>
                </p:nvCxnSpPr>
                <p:spPr>
                  <a:xfrm>
                    <a:off x="1159675" y="2247904"/>
                    <a:ext cx="11887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913" name="Group 1912"/>
              <p:cNvGrpSpPr/>
              <p:nvPr/>
            </p:nvGrpSpPr>
            <p:grpSpPr>
              <a:xfrm rot="14496770">
                <a:off x="882535" y="2693728"/>
                <a:ext cx="533400" cy="457200"/>
                <a:chOff x="990600" y="3505200"/>
                <a:chExt cx="533400" cy="457200"/>
              </a:xfrm>
            </p:grpSpPr>
            <p:sp>
              <p:nvSpPr>
                <p:cNvPr id="1914" name="Isosceles Triangle 1913"/>
                <p:cNvSpPr/>
                <p:nvPr/>
              </p:nvSpPr>
              <p:spPr>
                <a:xfrm>
                  <a:off x="990600" y="3505200"/>
                  <a:ext cx="533400" cy="457200"/>
                </a:xfrm>
                <a:prstGeom prst="triangle">
                  <a:avLst/>
                </a:prstGeom>
                <a:noFill/>
                <a:ln w="952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5" name="Rectangle 1914"/>
                <p:cNvSpPr/>
                <p:nvPr/>
              </p:nvSpPr>
              <p:spPr>
                <a:xfrm>
                  <a:off x="1295400" y="3733800"/>
                  <a:ext cx="152400" cy="45719"/>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899" name="Group 1898"/>
            <p:cNvGrpSpPr/>
            <p:nvPr/>
          </p:nvGrpSpPr>
          <p:grpSpPr>
            <a:xfrm rot="18025728">
              <a:off x="923006" y="2219512"/>
              <a:ext cx="142354" cy="199384"/>
              <a:chOff x="1367465" y="2155270"/>
              <a:chExt cx="142354" cy="199384"/>
            </a:xfrm>
          </p:grpSpPr>
          <p:grpSp>
            <p:nvGrpSpPr>
              <p:cNvPr id="1900" name="Group 1899"/>
              <p:cNvGrpSpPr/>
              <p:nvPr/>
            </p:nvGrpSpPr>
            <p:grpSpPr>
              <a:xfrm rot="1863118">
                <a:off x="1367465" y="2263335"/>
                <a:ext cx="76750" cy="91319"/>
                <a:chOff x="961626" y="2076972"/>
                <a:chExt cx="84425" cy="91319"/>
              </a:xfrm>
            </p:grpSpPr>
            <p:cxnSp>
              <p:nvCxnSpPr>
                <p:cNvPr id="1906" name="Straight Connector 1905"/>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7" name="Straight Connector 1906"/>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8" name="Straight Connector 1907"/>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9" name="Straight Connector 1908"/>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01" name="Group 1900"/>
              <p:cNvGrpSpPr/>
              <p:nvPr/>
            </p:nvGrpSpPr>
            <p:grpSpPr>
              <a:xfrm rot="1863118">
                <a:off x="1433069" y="2155270"/>
                <a:ext cx="76750" cy="91319"/>
                <a:chOff x="961626" y="2076972"/>
                <a:chExt cx="84425" cy="91319"/>
              </a:xfrm>
            </p:grpSpPr>
            <p:cxnSp>
              <p:nvCxnSpPr>
                <p:cNvPr id="1902" name="Straight Connector 1901"/>
                <p:cNvCxnSpPr/>
                <p:nvPr/>
              </p:nvCxnSpPr>
              <p:spPr>
                <a:xfrm>
                  <a:off x="961626" y="210741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3" name="Straight Connector 1902"/>
                <p:cNvCxnSpPr/>
                <p:nvPr/>
              </p:nvCxnSpPr>
              <p:spPr>
                <a:xfrm>
                  <a:off x="961626" y="213785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4" name="Straight Connector 1903"/>
                <p:cNvCxnSpPr/>
                <p:nvPr/>
              </p:nvCxnSpPr>
              <p:spPr>
                <a:xfrm>
                  <a:off x="961626" y="2168291"/>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5" name="Straight Connector 1904"/>
                <p:cNvCxnSpPr/>
                <p:nvPr/>
              </p:nvCxnSpPr>
              <p:spPr>
                <a:xfrm>
                  <a:off x="961626" y="2076972"/>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cxnSp>
        <p:nvCxnSpPr>
          <p:cNvPr id="2087" name="Straight Connector 2086"/>
          <p:cNvCxnSpPr/>
          <p:nvPr/>
        </p:nvCxnSpPr>
        <p:spPr>
          <a:xfrm flipV="1">
            <a:off x="5682303" y="1786306"/>
            <a:ext cx="1129" cy="406831"/>
          </a:xfrm>
          <a:prstGeom prst="line">
            <a:avLst/>
          </a:prstGeom>
          <a:ln w="952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5697610" y="1842650"/>
            <a:ext cx="47615" cy="121759"/>
            <a:chOff x="5973917" y="2176470"/>
            <a:chExt cx="84425" cy="121759"/>
          </a:xfrm>
        </p:grpSpPr>
        <p:cxnSp>
          <p:nvCxnSpPr>
            <p:cNvPr id="2088" name="Straight Connector 2087"/>
            <p:cNvCxnSpPr/>
            <p:nvPr/>
          </p:nvCxnSpPr>
          <p:spPr>
            <a:xfrm>
              <a:off x="5973917" y="2206910"/>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89" name="Straight Connector 2088"/>
            <p:cNvCxnSpPr/>
            <p:nvPr/>
          </p:nvCxnSpPr>
          <p:spPr>
            <a:xfrm>
              <a:off x="5973917" y="2237350"/>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0" name="Straight Connector 2089"/>
            <p:cNvCxnSpPr/>
            <p:nvPr/>
          </p:nvCxnSpPr>
          <p:spPr>
            <a:xfrm>
              <a:off x="5973917" y="2267789"/>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1" name="Straight Connector 2090"/>
            <p:cNvCxnSpPr/>
            <p:nvPr/>
          </p:nvCxnSpPr>
          <p:spPr>
            <a:xfrm>
              <a:off x="5973917" y="2176470"/>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2" name="Straight Connector 2091"/>
            <p:cNvCxnSpPr/>
            <p:nvPr/>
          </p:nvCxnSpPr>
          <p:spPr>
            <a:xfrm>
              <a:off x="5973917" y="2298229"/>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093" name="Group 2092"/>
          <p:cNvGrpSpPr/>
          <p:nvPr/>
        </p:nvGrpSpPr>
        <p:grpSpPr>
          <a:xfrm>
            <a:off x="5698346" y="1999936"/>
            <a:ext cx="47615" cy="121759"/>
            <a:chOff x="5973917" y="2176470"/>
            <a:chExt cx="84425" cy="121759"/>
          </a:xfrm>
        </p:grpSpPr>
        <p:cxnSp>
          <p:nvCxnSpPr>
            <p:cNvPr id="2094" name="Straight Connector 2093"/>
            <p:cNvCxnSpPr/>
            <p:nvPr/>
          </p:nvCxnSpPr>
          <p:spPr>
            <a:xfrm>
              <a:off x="5973917" y="2206910"/>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5" name="Straight Connector 2094"/>
            <p:cNvCxnSpPr/>
            <p:nvPr/>
          </p:nvCxnSpPr>
          <p:spPr>
            <a:xfrm>
              <a:off x="5973917" y="2237350"/>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6" name="Straight Connector 2095"/>
            <p:cNvCxnSpPr/>
            <p:nvPr/>
          </p:nvCxnSpPr>
          <p:spPr>
            <a:xfrm>
              <a:off x="5973917" y="2267789"/>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7" name="Straight Connector 2096"/>
            <p:cNvCxnSpPr/>
            <p:nvPr/>
          </p:nvCxnSpPr>
          <p:spPr>
            <a:xfrm>
              <a:off x="5973917" y="2176470"/>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98" name="Straight Connector 2097"/>
            <p:cNvCxnSpPr/>
            <p:nvPr/>
          </p:nvCxnSpPr>
          <p:spPr>
            <a:xfrm>
              <a:off x="5973917" y="2298229"/>
              <a:ext cx="8442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99" name="Rectangle 2098"/>
          <p:cNvSpPr/>
          <p:nvPr/>
        </p:nvSpPr>
        <p:spPr>
          <a:xfrm rot="16200000">
            <a:off x="5296767" y="1906557"/>
            <a:ext cx="627095" cy="215444"/>
          </a:xfrm>
          <a:prstGeom prst="rect">
            <a:avLst/>
          </a:prstGeom>
        </p:spPr>
        <p:txBody>
          <a:bodyPr wrap="none">
            <a:spAutoFit/>
          </a:bodyPr>
          <a:lstStyle/>
          <a:p>
            <a:r>
              <a:rPr lang="en-US" sz="800" b="1" dirty="0" smtClean="0">
                <a:solidFill>
                  <a:srgbClr val="FF0000"/>
                </a:solidFill>
                <a:cs typeface="Courier New" pitchFamily="49" charset="0"/>
              </a:rPr>
              <a:t>DNA- </a:t>
            </a:r>
            <a:r>
              <a:rPr lang="en-US" sz="800" b="1" dirty="0" smtClean="0">
                <a:cs typeface="Courier New" pitchFamily="49" charset="0"/>
              </a:rPr>
              <a:t>drug</a:t>
            </a:r>
            <a:endParaRPr lang="en-US" sz="800" dirty="0"/>
          </a:p>
        </p:txBody>
      </p:sp>
      <p:sp>
        <p:nvSpPr>
          <p:cNvPr id="2106" name="Rectangle 2105"/>
          <p:cNvSpPr/>
          <p:nvPr/>
        </p:nvSpPr>
        <p:spPr>
          <a:xfrm>
            <a:off x="5333999" y="5468779"/>
            <a:ext cx="1220329" cy="400110"/>
          </a:xfrm>
          <a:prstGeom prst="rect">
            <a:avLst/>
          </a:prstGeom>
        </p:spPr>
        <p:txBody>
          <a:bodyPr wrap="square">
            <a:spAutoFit/>
          </a:bodyPr>
          <a:lstStyle/>
          <a:p>
            <a:r>
              <a:rPr lang="en-US" sz="1000" b="1" dirty="0" smtClean="0">
                <a:latin typeface="Times New Roman" pitchFamily="18" charset="0"/>
                <a:cs typeface="Times New Roman" pitchFamily="18" charset="0"/>
              </a:rPr>
              <a:t>Encapsulated </a:t>
            </a:r>
          </a:p>
          <a:p>
            <a:r>
              <a:rPr lang="en-US" sz="1000" b="1" dirty="0" smtClean="0">
                <a:latin typeface="Times New Roman" pitchFamily="18" charset="0"/>
                <a:cs typeface="Times New Roman" pitchFamily="18" charset="0"/>
              </a:rPr>
              <a:t>Cy3-DNA-biotin </a:t>
            </a:r>
            <a:endParaRPr lang="en-US" sz="1000" b="1" dirty="0"/>
          </a:p>
        </p:txBody>
      </p:sp>
      <p:sp>
        <p:nvSpPr>
          <p:cNvPr id="886" name="Rectangle 885"/>
          <p:cNvSpPr/>
          <p:nvPr/>
        </p:nvSpPr>
        <p:spPr>
          <a:xfrm>
            <a:off x="207430" y="7253062"/>
            <a:ext cx="6477000" cy="769441"/>
          </a:xfrm>
          <a:prstGeom prst="rect">
            <a:avLst/>
          </a:prstGeom>
        </p:spPr>
        <p:txBody>
          <a:bodyPr wrap="square">
            <a:spAutoFit/>
          </a:bodyPr>
          <a:lstStyle/>
          <a:p>
            <a:pPr algn="just"/>
            <a:r>
              <a:rPr lang="en-US" sz="1100" b="1" dirty="0">
                <a:latin typeface="Arial" charset="0"/>
                <a:ea typeface="Arial" charset="0"/>
                <a:cs typeface="Arial" charset="0"/>
              </a:rPr>
              <a:t>Figure </a:t>
            </a:r>
            <a:r>
              <a:rPr lang="en-US" sz="1100" b="1" dirty="0" smtClean="0">
                <a:latin typeface="Arial" charset="0"/>
                <a:ea typeface="Arial" charset="0"/>
                <a:cs typeface="Arial" charset="0"/>
              </a:rPr>
              <a:t>S6. A. </a:t>
            </a:r>
            <a:r>
              <a:rPr lang="en-US" sz="1100" dirty="0" smtClean="0">
                <a:latin typeface="Arial" charset="0"/>
                <a:ea typeface="Arial" charset="0"/>
                <a:cs typeface="Arial" charset="0"/>
              </a:rPr>
              <a:t>Schematic of ssDNA and </a:t>
            </a:r>
            <a:r>
              <a:rPr lang="en-US" sz="1100" dirty="0" err="1" smtClean="0">
                <a:latin typeface="Arial" charset="0"/>
                <a:ea typeface="Arial" charset="0"/>
                <a:cs typeface="Arial" charset="0"/>
              </a:rPr>
              <a:t>ssRNA</a:t>
            </a:r>
            <a:r>
              <a:rPr lang="en-US" sz="1100" dirty="0" smtClean="0">
                <a:latin typeface="Arial" charset="0"/>
                <a:ea typeface="Arial" charset="0"/>
                <a:cs typeface="Arial" charset="0"/>
              </a:rPr>
              <a:t> oligonucleotides with functional modules encapsulation inside of the triangular nanoprism. </a:t>
            </a:r>
            <a:r>
              <a:rPr lang="en-US" sz="1100" b="1" dirty="0" smtClean="0">
                <a:latin typeface="Arial" charset="0"/>
                <a:ea typeface="Arial" charset="0"/>
                <a:cs typeface="Arial" charset="0"/>
              </a:rPr>
              <a:t>B.</a:t>
            </a:r>
            <a:r>
              <a:rPr lang="en-US" sz="1100" dirty="0" smtClean="0">
                <a:latin typeface="Arial" charset="0"/>
                <a:ea typeface="Arial" charset="0"/>
                <a:cs typeface="Arial" charset="0"/>
              </a:rPr>
              <a:t> Assembly of encapsulated functional modules conjugated to </a:t>
            </a:r>
            <a:r>
              <a:rPr lang="en-US" sz="1100" dirty="0" err="1" smtClean="0">
                <a:latin typeface="Arial" charset="0"/>
                <a:ea typeface="Arial" charset="0"/>
                <a:cs typeface="Arial" charset="0"/>
              </a:rPr>
              <a:t>ssRNA</a:t>
            </a:r>
            <a:r>
              <a:rPr lang="en-US" sz="1100" dirty="0" smtClean="0">
                <a:latin typeface="Arial" charset="0"/>
                <a:ea typeface="Arial" charset="0"/>
                <a:cs typeface="Arial" charset="0"/>
              </a:rPr>
              <a:t> and ssDNA oligonucleotides. </a:t>
            </a:r>
            <a:r>
              <a:rPr lang="en-US" sz="1100" b="1" dirty="0" smtClean="0">
                <a:latin typeface="Arial" charset="0"/>
                <a:ea typeface="Arial" charset="0"/>
                <a:cs typeface="Arial" charset="0"/>
              </a:rPr>
              <a:t>C.</a:t>
            </a:r>
            <a:r>
              <a:rPr lang="en-US" sz="1100" dirty="0" smtClean="0">
                <a:latin typeface="Arial" charset="0"/>
                <a:ea typeface="Arial" charset="0"/>
                <a:cs typeface="Arial" charset="0"/>
              </a:rPr>
              <a:t> Encapsulation and functional assays of streptavidin encapsulation inside </a:t>
            </a:r>
            <a:r>
              <a:rPr lang="en-US" sz="1100" smtClean="0">
                <a:latin typeface="Arial" charset="0"/>
                <a:ea typeface="Arial" charset="0"/>
                <a:cs typeface="Arial" charset="0"/>
              </a:rPr>
              <a:t>the triangular nanoprism.</a:t>
            </a:r>
            <a:endParaRPr lang="en-US" sz="1100" dirty="0">
              <a:effectLst/>
              <a:latin typeface="Arial" charset="0"/>
              <a:ea typeface="Arial" charset="0"/>
              <a:cs typeface="Arial" charset="0"/>
            </a:endParaRPr>
          </a:p>
        </p:txBody>
      </p:sp>
    </p:spTree>
    <p:extLst>
      <p:ext uri="{BB962C8B-B14F-4D97-AF65-F5344CB8AC3E}">
        <p14:creationId xmlns:p14="http://schemas.microsoft.com/office/powerpoint/2010/main" val="34207546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0189" y="2514600"/>
            <a:ext cx="2026052" cy="14461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6253" y="812436"/>
            <a:ext cx="2011424" cy="14072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Rectangle 16"/>
          <p:cNvSpPr/>
          <p:nvPr/>
        </p:nvSpPr>
        <p:spPr>
          <a:xfrm rot="18200204">
            <a:off x="2630853" y="576480"/>
            <a:ext cx="338554" cy="215444"/>
          </a:xfrm>
          <a:prstGeom prst="rect">
            <a:avLst/>
          </a:prstGeom>
        </p:spPr>
        <p:txBody>
          <a:bodyPr wrap="none">
            <a:spAutoFit/>
          </a:bodyPr>
          <a:lstStyle/>
          <a:p>
            <a:r>
              <a:rPr lang="en-US" sz="800" b="1" dirty="0" smtClean="0"/>
              <a:t>Cy5</a:t>
            </a:r>
            <a:endParaRPr lang="en-US" sz="800" b="1" dirty="0"/>
          </a:p>
        </p:txBody>
      </p:sp>
      <p:sp>
        <p:nvSpPr>
          <p:cNvPr id="10" name="Rectangle 9"/>
          <p:cNvSpPr/>
          <p:nvPr/>
        </p:nvSpPr>
        <p:spPr>
          <a:xfrm>
            <a:off x="3095211" y="573632"/>
            <a:ext cx="227948" cy="215444"/>
          </a:xfrm>
          <a:prstGeom prst="rect">
            <a:avLst/>
          </a:prstGeom>
        </p:spPr>
        <p:txBody>
          <a:bodyPr wrap="none">
            <a:spAutoFit/>
          </a:bodyPr>
          <a:lstStyle/>
          <a:p>
            <a:r>
              <a:rPr lang="en-US" sz="800" b="1" dirty="0" smtClean="0"/>
              <a:t>L</a:t>
            </a:r>
            <a:endParaRPr lang="en-US" sz="800" b="1" dirty="0"/>
          </a:p>
        </p:txBody>
      </p:sp>
      <p:sp>
        <p:nvSpPr>
          <p:cNvPr id="18" name="Rectangle 17"/>
          <p:cNvSpPr/>
          <p:nvPr/>
        </p:nvSpPr>
        <p:spPr>
          <a:xfrm>
            <a:off x="1237835" y="1967254"/>
            <a:ext cx="772969" cy="276999"/>
          </a:xfrm>
          <a:prstGeom prst="rect">
            <a:avLst/>
          </a:prstGeom>
        </p:spPr>
        <p:txBody>
          <a:bodyPr wrap="none">
            <a:spAutoFit/>
          </a:bodyPr>
          <a:lstStyle/>
          <a:p>
            <a:r>
              <a:rPr lang="en-US" sz="1200" b="1" dirty="0" smtClean="0">
                <a:cs typeface="Times New Roman" pitchFamily="18" charset="0"/>
              </a:rPr>
              <a:t>E.B. stain</a:t>
            </a:r>
            <a:endParaRPr lang="en-US" sz="1200" b="1" dirty="0"/>
          </a:p>
        </p:txBody>
      </p:sp>
      <p:grpSp>
        <p:nvGrpSpPr>
          <p:cNvPr id="19" name="Group 668"/>
          <p:cNvGrpSpPr/>
          <p:nvPr/>
        </p:nvGrpSpPr>
        <p:grpSpPr>
          <a:xfrm>
            <a:off x="563646" y="1456666"/>
            <a:ext cx="667621" cy="350520"/>
            <a:chOff x="3962400" y="5181600"/>
            <a:chExt cx="667621" cy="350520"/>
          </a:xfrm>
        </p:grpSpPr>
        <p:grpSp>
          <p:nvGrpSpPr>
            <p:cNvPr id="20" name="Group 366"/>
            <p:cNvGrpSpPr/>
            <p:nvPr/>
          </p:nvGrpSpPr>
          <p:grpSpPr>
            <a:xfrm>
              <a:off x="3962400" y="5181600"/>
              <a:ext cx="533400" cy="350520"/>
              <a:chOff x="2286000" y="3733800"/>
              <a:chExt cx="1715037" cy="1291694"/>
            </a:xfrm>
          </p:grpSpPr>
          <p:grpSp>
            <p:nvGrpSpPr>
              <p:cNvPr id="22" name="Group 314"/>
              <p:cNvGrpSpPr/>
              <p:nvPr/>
            </p:nvGrpSpPr>
            <p:grpSpPr>
              <a:xfrm>
                <a:off x="3055621" y="4648201"/>
                <a:ext cx="945416" cy="195794"/>
                <a:chOff x="1820488" y="3261275"/>
                <a:chExt cx="945416" cy="195794"/>
              </a:xfrm>
            </p:grpSpPr>
            <p:grpSp>
              <p:nvGrpSpPr>
                <p:cNvPr id="57" name="Group 256"/>
                <p:cNvGrpSpPr/>
                <p:nvPr/>
              </p:nvGrpSpPr>
              <p:grpSpPr>
                <a:xfrm rot="1320000">
                  <a:off x="1820488" y="3261275"/>
                  <a:ext cx="830156" cy="140026"/>
                  <a:chOff x="381000" y="3426619"/>
                  <a:chExt cx="1235867" cy="190023"/>
                </a:xfrm>
              </p:grpSpPr>
              <p:pic>
                <p:nvPicPr>
                  <p:cNvPr id="61"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62"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58" name="Group 281"/>
                <p:cNvGrpSpPr/>
                <p:nvPr/>
              </p:nvGrpSpPr>
              <p:grpSpPr>
                <a:xfrm rot="1316674">
                  <a:off x="1935748" y="3317043"/>
                  <a:ext cx="830156" cy="140026"/>
                  <a:chOff x="304800" y="3726657"/>
                  <a:chExt cx="1235867" cy="190023"/>
                </a:xfrm>
              </p:grpSpPr>
              <p:pic>
                <p:nvPicPr>
                  <p:cNvPr id="59"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60"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23" name="Group 277"/>
              <p:cNvGrpSpPr/>
              <p:nvPr/>
            </p:nvGrpSpPr>
            <p:grpSpPr>
              <a:xfrm>
                <a:off x="2286000" y="3733800"/>
                <a:ext cx="830157" cy="915376"/>
                <a:chOff x="2076450" y="3317518"/>
                <a:chExt cx="1235867" cy="1242216"/>
              </a:xfrm>
            </p:grpSpPr>
            <p:grpSp>
              <p:nvGrpSpPr>
                <p:cNvPr id="48" name="Group 264"/>
                <p:cNvGrpSpPr/>
                <p:nvPr/>
              </p:nvGrpSpPr>
              <p:grpSpPr>
                <a:xfrm>
                  <a:off x="2076450" y="4349750"/>
                  <a:ext cx="1235867" cy="190023"/>
                  <a:chOff x="381000" y="3426619"/>
                  <a:chExt cx="1235867" cy="190023"/>
                </a:xfrm>
              </p:grpSpPr>
              <p:pic>
                <p:nvPicPr>
                  <p:cNvPr id="55"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56"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49" name="Group 267"/>
                <p:cNvGrpSpPr/>
                <p:nvPr/>
              </p:nvGrpSpPr>
              <p:grpSpPr>
                <a:xfrm rot="3600000">
                  <a:off x="2427616" y="3846790"/>
                  <a:ext cx="1235866" cy="190022"/>
                  <a:chOff x="392849" y="3418795"/>
                  <a:chExt cx="1235866" cy="190022"/>
                </a:xfrm>
              </p:grpSpPr>
              <p:pic>
                <p:nvPicPr>
                  <p:cNvPr id="53" name="Picture 5"/>
                  <p:cNvPicPr preferRelativeResize="0">
                    <a:picLocks noChangeArrowheads="1"/>
                  </p:cNvPicPr>
                  <p:nvPr/>
                </p:nvPicPr>
                <p:blipFill>
                  <a:blip r:embed="rId4"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54" name="Picture 5"/>
                  <p:cNvPicPr preferRelativeResize="0">
                    <a:picLocks noChangeArrowheads="1"/>
                  </p:cNvPicPr>
                  <p:nvPr/>
                </p:nvPicPr>
                <p:blipFill>
                  <a:blip r:embed="rId4"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50" name="Group 270"/>
                <p:cNvGrpSpPr/>
                <p:nvPr/>
              </p:nvGrpSpPr>
              <p:grpSpPr>
                <a:xfrm rot="-3600000">
                  <a:off x="1830715" y="3840440"/>
                  <a:ext cx="1235867" cy="190023"/>
                  <a:chOff x="381000" y="3426619"/>
                  <a:chExt cx="1235867" cy="190023"/>
                </a:xfrm>
              </p:grpSpPr>
              <p:pic>
                <p:nvPicPr>
                  <p:cNvPr id="51"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52"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24" name="Group 316"/>
              <p:cNvGrpSpPr/>
              <p:nvPr/>
            </p:nvGrpSpPr>
            <p:grpSpPr>
              <a:xfrm>
                <a:off x="2286000" y="4648201"/>
                <a:ext cx="911293" cy="177077"/>
                <a:chOff x="1393947" y="3953804"/>
                <a:chExt cx="911292" cy="177078"/>
              </a:xfrm>
            </p:grpSpPr>
            <p:grpSp>
              <p:nvGrpSpPr>
                <p:cNvPr id="42" name="Group 284"/>
                <p:cNvGrpSpPr/>
                <p:nvPr/>
              </p:nvGrpSpPr>
              <p:grpSpPr>
                <a:xfrm rot="1320000">
                  <a:off x="1393947" y="3953804"/>
                  <a:ext cx="830156" cy="140026"/>
                  <a:chOff x="381000" y="3426619"/>
                  <a:chExt cx="1235867" cy="190023"/>
                </a:xfrm>
              </p:grpSpPr>
              <p:pic>
                <p:nvPicPr>
                  <p:cNvPr id="46"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47"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43" name="Group 273"/>
                <p:cNvGrpSpPr/>
                <p:nvPr/>
              </p:nvGrpSpPr>
              <p:grpSpPr>
                <a:xfrm rot="1316674">
                  <a:off x="1475083" y="3990856"/>
                  <a:ext cx="830156" cy="140026"/>
                  <a:chOff x="304800" y="3726657"/>
                  <a:chExt cx="1235867" cy="190023"/>
                </a:xfrm>
              </p:grpSpPr>
              <p:pic>
                <p:nvPicPr>
                  <p:cNvPr id="44"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45"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25" name="Group 276"/>
              <p:cNvGrpSpPr/>
              <p:nvPr/>
            </p:nvGrpSpPr>
            <p:grpSpPr>
              <a:xfrm>
                <a:off x="3124200" y="4114797"/>
                <a:ext cx="830157" cy="910697"/>
                <a:chOff x="2089150" y="4959351"/>
                <a:chExt cx="1235867" cy="1235867"/>
              </a:xfrm>
            </p:grpSpPr>
            <p:grpSp>
              <p:nvGrpSpPr>
                <p:cNvPr id="33" name="Group 255"/>
                <p:cNvGrpSpPr/>
                <p:nvPr/>
              </p:nvGrpSpPr>
              <p:grpSpPr>
                <a:xfrm>
                  <a:off x="2089150" y="5991582"/>
                  <a:ext cx="1235867" cy="190023"/>
                  <a:chOff x="304800" y="3726657"/>
                  <a:chExt cx="1235867" cy="190023"/>
                </a:xfrm>
              </p:grpSpPr>
              <p:pic>
                <p:nvPicPr>
                  <p:cNvPr id="40"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41"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34" name="Group 257"/>
                <p:cNvGrpSpPr/>
                <p:nvPr/>
              </p:nvGrpSpPr>
              <p:grpSpPr>
                <a:xfrm rot="3600000">
                  <a:off x="2427614" y="5482273"/>
                  <a:ext cx="1235867" cy="190023"/>
                  <a:chOff x="304800" y="3726657"/>
                  <a:chExt cx="1235867" cy="190023"/>
                </a:xfrm>
              </p:grpSpPr>
              <p:pic>
                <p:nvPicPr>
                  <p:cNvPr id="38"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39"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35" name="Group 260"/>
                <p:cNvGrpSpPr/>
                <p:nvPr/>
              </p:nvGrpSpPr>
              <p:grpSpPr>
                <a:xfrm rot="18000000">
                  <a:off x="1824365" y="5482273"/>
                  <a:ext cx="1235867" cy="190023"/>
                  <a:chOff x="304800" y="3726657"/>
                  <a:chExt cx="1235867" cy="190023"/>
                </a:xfrm>
              </p:grpSpPr>
              <p:pic>
                <p:nvPicPr>
                  <p:cNvPr id="36"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37"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26" name="Group 315"/>
              <p:cNvGrpSpPr/>
              <p:nvPr/>
            </p:nvGrpSpPr>
            <p:grpSpPr>
              <a:xfrm>
                <a:off x="2674619" y="3916680"/>
                <a:ext cx="922651" cy="189494"/>
                <a:chOff x="2201548" y="3941387"/>
                <a:chExt cx="922652" cy="189494"/>
              </a:xfrm>
            </p:grpSpPr>
            <p:grpSp>
              <p:nvGrpSpPr>
                <p:cNvPr id="27" name="Group 287"/>
                <p:cNvGrpSpPr/>
                <p:nvPr/>
              </p:nvGrpSpPr>
              <p:grpSpPr>
                <a:xfrm rot="1320000">
                  <a:off x="2201548" y="3941387"/>
                  <a:ext cx="830156" cy="140026"/>
                  <a:chOff x="381000" y="3426619"/>
                  <a:chExt cx="1235867" cy="190023"/>
                </a:xfrm>
              </p:grpSpPr>
              <p:pic>
                <p:nvPicPr>
                  <p:cNvPr id="31"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32"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28" name="Group 278"/>
                <p:cNvGrpSpPr/>
                <p:nvPr/>
              </p:nvGrpSpPr>
              <p:grpSpPr>
                <a:xfrm rot="1316674">
                  <a:off x="2294044" y="3990855"/>
                  <a:ext cx="830156" cy="140026"/>
                  <a:chOff x="304800" y="3726657"/>
                  <a:chExt cx="1235867" cy="190023"/>
                </a:xfrm>
              </p:grpSpPr>
              <p:pic>
                <p:nvPicPr>
                  <p:cNvPr id="29"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30"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cxnSp>
          <p:nvCxnSpPr>
            <p:cNvPr id="21" name="Straight Arrow Connector 20"/>
            <p:cNvCxnSpPr/>
            <p:nvPr/>
          </p:nvCxnSpPr>
          <p:spPr>
            <a:xfrm>
              <a:off x="4456944" y="5334000"/>
              <a:ext cx="173077" cy="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grpSp>
      <p:grpSp>
        <p:nvGrpSpPr>
          <p:cNvPr id="76" name="Group 493"/>
          <p:cNvGrpSpPr/>
          <p:nvPr/>
        </p:nvGrpSpPr>
        <p:grpSpPr>
          <a:xfrm>
            <a:off x="3352500" y="2019953"/>
            <a:ext cx="1117614" cy="969460"/>
            <a:chOff x="7257618" y="1722459"/>
            <a:chExt cx="1117614" cy="969460"/>
          </a:xfrm>
        </p:grpSpPr>
        <p:grpSp>
          <p:nvGrpSpPr>
            <p:cNvPr id="80" name="Group 411"/>
            <p:cNvGrpSpPr/>
            <p:nvPr/>
          </p:nvGrpSpPr>
          <p:grpSpPr>
            <a:xfrm>
              <a:off x="7360920" y="1722459"/>
              <a:ext cx="615835" cy="525127"/>
              <a:chOff x="609600" y="5412123"/>
              <a:chExt cx="615835" cy="525127"/>
            </a:xfrm>
          </p:grpSpPr>
          <p:grpSp>
            <p:nvGrpSpPr>
              <p:cNvPr id="82" name="Group 743"/>
              <p:cNvGrpSpPr/>
              <p:nvPr/>
            </p:nvGrpSpPr>
            <p:grpSpPr>
              <a:xfrm>
                <a:off x="626459" y="5412123"/>
                <a:ext cx="598976" cy="494065"/>
                <a:chOff x="2683859" y="5412123"/>
                <a:chExt cx="598976" cy="494065"/>
              </a:xfrm>
            </p:grpSpPr>
            <p:grpSp>
              <p:nvGrpSpPr>
                <p:cNvPr id="88" name="Group 628"/>
                <p:cNvGrpSpPr/>
                <p:nvPr/>
              </p:nvGrpSpPr>
              <p:grpSpPr>
                <a:xfrm>
                  <a:off x="2730500" y="5412123"/>
                  <a:ext cx="533344" cy="381000"/>
                  <a:chOff x="2286000" y="3733800"/>
                  <a:chExt cx="1715036" cy="1291697"/>
                </a:xfrm>
              </p:grpSpPr>
              <p:grpSp>
                <p:nvGrpSpPr>
                  <p:cNvPr id="119" name="Group 314"/>
                  <p:cNvGrpSpPr/>
                  <p:nvPr/>
                </p:nvGrpSpPr>
                <p:grpSpPr>
                  <a:xfrm>
                    <a:off x="3055620" y="4648200"/>
                    <a:ext cx="945416" cy="195794"/>
                    <a:chOff x="1820488" y="3261275"/>
                    <a:chExt cx="945416" cy="195794"/>
                  </a:xfrm>
                </p:grpSpPr>
                <p:grpSp>
                  <p:nvGrpSpPr>
                    <p:cNvPr id="154" name="Group 256"/>
                    <p:cNvGrpSpPr/>
                    <p:nvPr/>
                  </p:nvGrpSpPr>
                  <p:grpSpPr>
                    <a:xfrm rot="1320000">
                      <a:off x="1820488" y="3261275"/>
                      <a:ext cx="830156" cy="140026"/>
                      <a:chOff x="381000" y="3426619"/>
                      <a:chExt cx="1235867" cy="190023"/>
                    </a:xfrm>
                  </p:grpSpPr>
                  <p:pic>
                    <p:nvPicPr>
                      <p:cNvPr id="158"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59"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55" name="Group 281"/>
                    <p:cNvGrpSpPr/>
                    <p:nvPr/>
                  </p:nvGrpSpPr>
                  <p:grpSpPr>
                    <a:xfrm rot="1316674">
                      <a:off x="1935748" y="3317043"/>
                      <a:ext cx="830156" cy="140026"/>
                      <a:chOff x="304800" y="3726657"/>
                      <a:chExt cx="1235867" cy="190023"/>
                    </a:xfrm>
                  </p:grpSpPr>
                  <p:pic>
                    <p:nvPicPr>
                      <p:cNvPr id="156"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57"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20" name="Group 277"/>
                  <p:cNvGrpSpPr/>
                  <p:nvPr/>
                </p:nvGrpSpPr>
                <p:grpSpPr>
                  <a:xfrm>
                    <a:off x="2286000" y="3733800"/>
                    <a:ext cx="830156" cy="915376"/>
                    <a:chOff x="2076450" y="3317518"/>
                    <a:chExt cx="1235867" cy="1242216"/>
                  </a:xfrm>
                </p:grpSpPr>
                <p:grpSp>
                  <p:nvGrpSpPr>
                    <p:cNvPr id="145" name="Group 264"/>
                    <p:cNvGrpSpPr/>
                    <p:nvPr/>
                  </p:nvGrpSpPr>
                  <p:grpSpPr>
                    <a:xfrm>
                      <a:off x="2076450" y="4349750"/>
                      <a:ext cx="1235867" cy="190023"/>
                      <a:chOff x="381000" y="3426619"/>
                      <a:chExt cx="1235867" cy="190023"/>
                    </a:xfrm>
                  </p:grpSpPr>
                  <p:pic>
                    <p:nvPicPr>
                      <p:cNvPr id="152"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53"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46" name="Group 267"/>
                    <p:cNvGrpSpPr/>
                    <p:nvPr/>
                  </p:nvGrpSpPr>
                  <p:grpSpPr>
                    <a:xfrm rot="3600000">
                      <a:off x="2427616" y="3846790"/>
                      <a:ext cx="1235866" cy="190022"/>
                      <a:chOff x="392849" y="3418795"/>
                      <a:chExt cx="1235866" cy="190022"/>
                    </a:xfrm>
                  </p:grpSpPr>
                  <p:pic>
                    <p:nvPicPr>
                      <p:cNvPr id="150" name="Picture 5"/>
                      <p:cNvPicPr preferRelativeResize="0">
                        <a:picLocks noChangeArrowheads="1"/>
                      </p:cNvPicPr>
                      <p:nvPr/>
                    </p:nvPicPr>
                    <p:blipFill>
                      <a:blip r:embed="rId4"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151" name="Picture 5"/>
                      <p:cNvPicPr preferRelativeResize="0">
                        <a:picLocks noChangeArrowheads="1"/>
                      </p:cNvPicPr>
                      <p:nvPr/>
                    </p:nvPicPr>
                    <p:blipFill>
                      <a:blip r:embed="rId4"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147" name="Group 270"/>
                    <p:cNvGrpSpPr/>
                    <p:nvPr/>
                  </p:nvGrpSpPr>
                  <p:grpSpPr>
                    <a:xfrm rot="-3600000">
                      <a:off x="1830715" y="3840440"/>
                      <a:ext cx="1235867" cy="190023"/>
                      <a:chOff x="381000" y="3426619"/>
                      <a:chExt cx="1235867" cy="190023"/>
                    </a:xfrm>
                  </p:grpSpPr>
                  <p:pic>
                    <p:nvPicPr>
                      <p:cNvPr id="148"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49"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121" name="Group 316"/>
                  <p:cNvGrpSpPr/>
                  <p:nvPr/>
                </p:nvGrpSpPr>
                <p:grpSpPr>
                  <a:xfrm>
                    <a:off x="2286000" y="4648200"/>
                    <a:ext cx="911292" cy="177078"/>
                    <a:chOff x="1393947" y="3953804"/>
                    <a:chExt cx="911292" cy="177078"/>
                  </a:xfrm>
                </p:grpSpPr>
                <p:grpSp>
                  <p:nvGrpSpPr>
                    <p:cNvPr id="139" name="Group 284"/>
                    <p:cNvGrpSpPr/>
                    <p:nvPr/>
                  </p:nvGrpSpPr>
                  <p:grpSpPr>
                    <a:xfrm rot="1320000">
                      <a:off x="1393947" y="3953804"/>
                      <a:ext cx="830156" cy="140026"/>
                      <a:chOff x="381000" y="3426619"/>
                      <a:chExt cx="1235867" cy="190023"/>
                    </a:xfrm>
                  </p:grpSpPr>
                  <p:pic>
                    <p:nvPicPr>
                      <p:cNvPr id="143"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44"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40" name="Group 273"/>
                    <p:cNvGrpSpPr/>
                    <p:nvPr/>
                  </p:nvGrpSpPr>
                  <p:grpSpPr>
                    <a:xfrm rot="1316674">
                      <a:off x="1475083" y="3990856"/>
                      <a:ext cx="830156" cy="140026"/>
                      <a:chOff x="304800" y="3726657"/>
                      <a:chExt cx="1235867" cy="190023"/>
                    </a:xfrm>
                  </p:grpSpPr>
                  <p:pic>
                    <p:nvPicPr>
                      <p:cNvPr id="141"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42"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22" name="Group 276"/>
                  <p:cNvGrpSpPr/>
                  <p:nvPr/>
                </p:nvGrpSpPr>
                <p:grpSpPr>
                  <a:xfrm>
                    <a:off x="3124200" y="4114800"/>
                    <a:ext cx="830156" cy="910697"/>
                    <a:chOff x="2089150" y="4959351"/>
                    <a:chExt cx="1235867" cy="1235867"/>
                  </a:xfrm>
                </p:grpSpPr>
                <p:grpSp>
                  <p:nvGrpSpPr>
                    <p:cNvPr id="130" name="Group 255"/>
                    <p:cNvGrpSpPr/>
                    <p:nvPr/>
                  </p:nvGrpSpPr>
                  <p:grpSpPr>
                    <a:xfrm>
                      <a:off x="2089150" y="5991582"/>
                      <a:ext cx="1235867" cy="190023"/>
                      <a:chOff x="304800" y="3726657"/>
                      <a:chExt cx="1235867" cy="190023"/>
                    </a:xfrm>
                  </p:grpSpPr>
                  <p:pic>
                    <p:nvPicPr>
                      <p:cNvPr id="137"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38"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31" name="Group 257"/>
                    <p:cNvGrpSpPr/>
                    <p:nvPr/>
                  </p:nvGrpSpPr>
                  <p:grpSpPr>
                    <a:xfrm rot="3600000">
                      <a:off x="2427614" y="5482273"/>
                      <a:ext cx="1235867" cy="190023"/>
                      <a:chOff x="304800" y="3726657"/>
                      <a:chExt cx="1235867" cy="190023"/>
                    </a:xfrm>
                  </p:grpSpPr>
                  <p:pic>
                    <p:nvPicPr>
                      <p:cNvPr id="135"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36"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32" name="Group 260"/>
                    <p:cNvGrpSpPr/>
                    <p:nvPr/>
                  </p:nvGrpSpPr>
                  <p:grpSpPr>
                    <a:xfrm rot="18000000">
                      <a:off x="1824365" y="5482273"/>
                      <a:ext cx="1235867" cy="190023"/>
                      <a:chOff x="304800" y="3726657"/>
                      <a:chExt cx="1235867" cy="190023"/>
                    </a:xfrm>
                  </p:grpSpPr>
                  <p:pic>
                    <p:nvPicPr>
                      <p:cNvPr id="133"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34"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23" name="Group 315"/>
                  <p:cNvGrpSpPr/>
                  <p:nvPr/>
                </p:nvGrpSpPr>
                <p:grpSpPr>
                  <a:xfrm>
                    <a:off x="2674620" y="3916680"/>
                    <a:ext cx="922652" cy="189494"/>
                    <a:chOff x="2201548" y="3941387"/>
                    <a:chExt cx="922652" cy="189494"/>
                  </a:xfrm>
                </p:grpSpPr>
                <p:grpSp>
                  <p:nvGrpSpPr>
                    <p:cNvPr id="124" name="Group 287"/>
                    <p:cNvGrpSpPr/>
                    <p:nvPr/>
                  </p:nvGrpSpPr>
                  <p:grpSpPr>
                    <a:xfrm rot="1320000">
                      <a:off x="2201548" y="3941387"/>
                      <a:ext cx="830156" cy="140026"/>
                      <a:chOff x="381000" y="3426619"/>
                      <a:chExt cx="1235867" cy="190023"/>
                    </a:xfrm>
                  </p:grpSpPr>
                  <p:pic>
                    <p:nvPicPr>
                      <p:cNvPr id="128" name="Picture 5"/>
                      <p:cNvPicPr preferRelativeResize="0">
                        <a:picLocks noChangeArrowheads="1"/>
                      </p:cNvPicPr>
                      <p:nvPr/>
                    </p:nvPicPr>
                    <p:blipFill>
                      <a:blip r:embed="rId4"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29" name="Picture 5"/>
                      <p:cNvPicPr preferRelativeResize="0">
                        <a:picLocks noChangeArrowheads="1"/>
                      </p:cNvPicPr>
                      <p:nvPr/>
                    </p:nvPicPr>
                    <p:blipFill>
                      <a:blip r:embed="rId4"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25" name="Group 278"/>
                    <p:cNvGrpSpPr/>
                    <p:nvPr/>
                  </p:nvGrpSpPr>
                  <p:grpSpPr>
                    <a:xfrm rot="1316674">
                      <a:off x="2294044" y="3990855"/>
                      <a:ext cx="830156" cy="140026"/>
                      <a:chOff x="304800" y="3726657"/>
                      <a:chExt cx="1235867" cy="190023"/>
                    </a:xfrm>
                  </p:grpSpPr>
                  <p:pic>
                    <p:nvPicPr>
                      <p:cNvPr id="126" name="Picture 4"/>
                      <p:cNvPicPr preferRelativeResize="0">
                        <a:picLocks noChangeArrowheads="1"/>
                      </p:cNvPicPr>
                      <p:nvPr/>
                    </p:nvPicPr>
                    <p:blipFill>
                      <a:blip r:embed="rId5"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7" name="Picture 4"/>
                      <p:cNvPicPr preferRelativeResize="0">
                        <a:picLocks noChangeArrowheads="1"/>
                      </p:cNvPicPr>
                      <p:nvPr/>
                    </p:nvPicPr>
                    <p:blipFill>
                      <a:blip r:embed="rId5" cstate="print"/>
                      <a:srcRect/>
                      <a:stretch>
                        <a:fillRect/>
                      </a:stretch>
                    </p:blipFill>
                    <p:spPr bwMode="auto">
                      <a:xfrm>
                        <a:off x="900587" y="3726657"/>
                        <a:ext cx="640080" cy="182880"/>
                      </a:xfrm>
                      <a:prstGeom prst="rect">
                        <a:avLst/>
                      </a:prstGeom>
                      <a:noFill/>
                      <a:ln w="9525">
                        <a:noFill/>
                        <a:miter lim="800000"/>
                        <a:headEnd/>
                        <a:tailEnd/>
                      </a:ln>
                      <a:effectLst/>
                    </p:spPr>
                  </p:pic>
                </p:grpSp>
              </p:grpSp>
            </p:grpSp>
            <p:grpSp>
              <p:nvGrpSpPr>
                <p:cNvPr id="89" name="Group 716"/>
                <p:cNvGrpSpPr/>
                <p:nvPr/>
              </p:nvGrpSpPr>
              <p:grpSpPr>
                <a:xfrm>
                  <a:off x="2683859" y="5465383"/>
                  <a:ext cx="245894" cy="115662"/>
                  <a:chOff x="2683859" y="5465383"/>
                  <a:chExt cx="245894" cy="115662"/>
                </a:xfrm>
              </p:grpSpPr>
              <p:pic>
                <p:nvPicPr>
                  <p:cNvPr id="115"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977450">
                    <a:off x="2683859" y="5490352"/>
                    <a:ext cx="139124" cy="38202"/>
                  </a:xfrm>
                  <a:prstGeom prst="rect">
                    <a:avLst/>
                  </a:prstGeom>
                  <a:noFill/>
                  <a:ln w="9525">
                    <a:noFill/>
                    <a:miter lim="800000"/>
                    <a:headEnd/>
                    <a:tailEnd/>
                  </a:ln>
                  <a:effectLst/>
                </p:spPr>
              </p:pic>
              <p:grpSp>
                <p:nvGrpSpPr>
                  <p:cNvPr id="116" name="Group 715"/>
                  <p:cNvGrpSpPr/>
                  <p:nvPr/>
                </p:nvGrpSpPr>
                <p:grpSpPr>
                  <a:xfrm rot="6922167">
                    <a:off x="2813485" y="5464777"/>
                    <a:ext cx="115662" cy="116874"/>
                    <a:chOff x="2210032" y="5820950"/>
                    <a:chExt cx="115662" cy="116874"/>
                  </a:xfrm>
                </p:grpSpPr>
                <p:pic>
                  <p:nvPicPr>
                    <p:cNvPr id="117"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a:off x="2210032" y="5892105"/>
                      <a:ext cx="115662" cy="45719"/>
                    </a:xfrm>
                    <a:prstGeom prst="rect">
                      <a:avLst/>
                    </a:prstGeom>
                    <a:noFill/>
                    <a:ln w="9525">
                      <a:noFill/>
                      <a:miter lim="800000"/>
                      <a:headEnd/>
                      <a:tailEnd/>
                    </a:ln>
                    <a:effectLst/>
                  </p:spPr>
                </p:pic>
                <p:pic>
                  <p:nvPicPr>
                    <p:cNvPr id="118"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8000000">
                      <a:off x="2189103" y="5851673"/>
                      <a:ext cx="110354" cy="48908"/>
                    </a:xfrm>
                    <a:prstGeom prst="rect">
                      <a:avLst/>
                    </a:prstGeom>
                    <a:noFill/>
                    <a:ln w="9525">
                      <a:noFill/>
                      <a:miter lim="800000"/>
                      <a:headEnd/>
                      <a:tailEnd/>
                    </a:ln>
                    <a:effectLst/>
                  </p:spPr>
                </p:pic>
              </p:grpSp>
            </p:grpSp>
            <p:grpSp>
              <p:nvGrpSpPr>
                <p:cNvPr id="90" name="Group 717"/>
                <p:cNvGrpSpPr/>
                <p:nvPr/>
              </p:nvGrpSpPr>
              <p:grpSpPr>
                <a:xfrm rot="7931133">
                  <a:off x="2840123" y="5518020"/>
                  <a:ext cx="245894" cy="115662"/>
                  <a:chOff x="2683859" y="5465383"/>
                  <a:chExt cx="245894" cy="115662"/>
                </a:xfrm>
              </p:grpSpPr>
              <p:pic>
                <p:nvPicPr>
                  <p:cNvPr id="111"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977450">
                    <a:off x="2683859" y="5490352"/>
                    <a:ext cx="139124" cy="38202"/>
                  </a:xfrm>
                  <a:prstGeom prst="rect">
                    <a:avLst/>
                  </a:prstGeom>
                  <a:noFill/>
                  <a:ln w="9525">
                    <a:noFill/>
                    <a:miter lim="800000"/>
                    <a:headEnd/>
                    <a:tailEnd/>
                  </a:ln>
                  <a:effectLst/>
                </p:spPr>
              </p:pic>
              <p:grpSp>
                <p:nvGrpSpPr>
                  <p:cNvPr id="112" name="Group 715"/>
                  <p:cNvGrpSpPr/>
                  <p:nvPr/>
                </p:nvGrpSpPr>
                <p:grpSpPr>
                  <a:xfrm rot="6922167">
                    <a:off x="2813485" y="5464777"/>
                    <a:ext cx="115662" cy="116874"/>
                    <a:chOff x="2210032" y="5820950"/>
                    <a:chExt cx="115662" cy="116874"/>
                  </a:xfrm>
                </p:grpSpPr>
                <p:pic>
                  <p:nvPicPr>
                    <p:cNvPr id="113"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a:off x="2210032" y="5892105"/>
                      <a:ext cx="115662" cy="45719"/>
                    </a:xfrm>
                    <a:prstGeom prst="rect">
                      <a:avLst/>
                    </a:prstGeom>
                    <a:noFill/>
                    <a:ln w="9525">
                      <a:noFill/>
                      <a:miter lim="800000"/>
                      <a:headEnd/>
                      <a:tailEnd/>
                    </a:ln>
                    <a:effectLst/>
                  </p:spPr>
                </p:pic>
                <p:pic>
                  <p:nvPicPr>
                    <p:cNvPr id="114"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8000000">
                      <a:off x="2189103" y="5851673"/>
                      <a:ext cx="110354" cy="48908"/>
                    </a:xfrm>
                    <a:prstGeom prst="rect">
                      <a:avLst/>
                    </a:prstGeom>
                    <a:noFill/>
                    <a:ln w="9525">
                      <a:noFill/>
                      <a:miter lim="800000"/>
                      <a:headEnd/>
                      <a:tailEnd/>
                    </a:ln>
                    <a:effectLst/>
                  </p:spPr>
                </p:pic>
              </p:grpSp>
            </p:grpSp>
            <p:grpSp>
              <p:nvGrpSpPr>
                <p:cNvPr id="91" name="Group 722"/>
                <p:cNvGrpSpPr/>
                <p:nvPr/>
              </p:nvGrpSpPr>
              <p:grpSpPr>
                <a:xfrm rot="13924485">
                  <a:off x="2708619" y="5608725"/>
                  <a:ext cx="245894" cy="115662"/>
                  <a:chOff x="2683859" y="5465383"/>
                  <a:chExt cx="245894" cy="115662"/>
                </a:xfrm>
              </p:grpSpPr>
              <p:pic>
                <p:nvPicPr>
                  <p:cNvPr id="107"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977450">
                    <a:off x="2683859" y="5490352"/>
                    <a:ext cx="139124" cy="38202"/>
                  </a:xfrm>
                  <a:prstGeom prst="rect">
                    <a:avLst/>
                  </a:prstGeom>
                  <a:noFill/>
                  <a:ln w="9525">
                    <a:noFill/>
                    <a:miter lim="800000"/>
                    <a:headEnd/>
                    <a:tailEnd/>
                  </a:ln>
                  <a:effectLst/>
                </p:spPr>
              </p:pic>
              <p:grpSp>
                <p:nvGrpSpPr>
                  <p:cNvPr id="108" name="Group 715"/>
                  <p:cNvGrpSpPr/>
                  <p:nvPr/>
                </p:nvGrpSpPr>
                <p:grpSpPr>
                  <a:xfrm rot="6922167">
                    <a:off x="2813485" y="5464777"/>
                    <a:ext cx="115662" cy="116874"/>
                    <a:chOff x="2210032" y="5820950"/>
                    <a:chExt cx="115662" cy="116874"/>
                  </a:xfrm>
                </p:grpSpPr>
                <p:pic>
                  <p:nvPicPr>
                    <p:cNvPr id="109"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a:off x="2210032" y="5892105"/>
                      <a:ext cx="115662" cy="45719"/>
                    </a:xfrm>
                    <a:prstGeom prst="rect">
                      <a:avLst/>
                    </a:prstGeom>
                    <a:noFill/>
                    <a:ln w="9525">
                      <a:noFill/>
                      <a:miter lim="800000"/>
                      <a:headEnd/>
                      <a:tailEnd/>
                    </a:ln>
                    <a:effectLst/>
                  </p:spPr>
                </p:pic>
                <p:pic>
                  <p:nvPicPr>
                    <p:cNvPr id="110"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8000000">
                      <a:off x="2189103" y="5851673"/>
                      <a:ext cx="110354" cy="48908"/>
                    </a:xfrm>
                    <a:prstGeom prst="rect">
                      <a:avLst/>
                    </a:prstGeom>
                    <a:noFill/>
                    <a:ln w="9525">
                      <a:noFill/>
                      <a:miter lim="800000"/>
                      <a:headEnd/>
                      <a:tailEnd/>
                    </a:ln>
                    <a:effectLst/>
                  </p:spPr>
                </p:pic>
              </p:grpSp>
            </p:grpSp>
            <p:grpSp>
              <p:nvGrpSpPr>
                <p:cNvPr id="92" name="Group 727"/>
                <p:cNvGrpSpPr/>
                <p:nvPr/>
              </p:nvGrpSpPr>
              <p:grpSpPr>
                <a:xfrm>
                  <a:off x="2945793" y="5582068"/>
                  <a:ext cx="245894" cy="115662"/>
                  <a:chOff x="2683859" y="5465383"/>
                  <a:chExt cx="245894" cy="115662"/>
                </a:xfrm>
              </p:grpSpPr>
              <p:pic>
                <p:nvPicPr>
                  <p:cNvPr id="103"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977450">
                    <a:off x="2683859" y="5490352"/>
                    <a:ext cx="139124" cy="38202"/>
                  </a:xfrm>
                  <a:prstGeom prst="rect">
                    <a:avLst/>
                  </a:prstGeom>
                  <a:noFill/>
                  <a:ln w="9525">
                    <a:noFill/>
                    <a:miter lim="800000"/>
                    <a:headEnd/>
                    <a:tailEnd/>
                  </a:ln>
                  <a:effectLst/>
                </p:spPr>
              </p:pic>
              <p:grpSp>
                <p:nvGrpSpPr>
                  <p:cNvPr id="104" name="Group 715"/>
                  <p:cNvGrpSpPr/>
                  <p:nvPr/>
                </p:nvGrpSpPr>
                <p:grpSpPr>
                  <a:xfrm rot="6922167">
                    <a:off x="2813485" y="5464777"/>
                    <a:ext cx="115662" cy="116874"/>
                    <a:chOff x="2210032" y="5820950"/>
                    <a:chExt cx="115662" cy="116874"/>
                  </a:xfrm>
                </p:grpSpPr>
                <p:pic>
                  <p:nvPicPr>
                    <p:cNvPr id="105"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a:off x="2210032" y="5892105"/>
                      <a:ext cx="115662" cy="45719"/>
                    </a:xfrm>
                    <a:prstGeom prst="rect">
                      <a:avLst/>
                    </a:prstGeom>
                    <a:noFill/>
                    <a:ln w="9525">
                      <a:noFill/>
                      <a:miter lim="800000"/>
                      <a:headEnd/>
                      <a:tailEnd/>
                    </a:ln>
                    <a:effectLst/>
                  </p:spPr>
                </p:pic>
                <p:pic>
                  <p:nvPicPr>
                    <p:cNvPr id="106"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8000000">
                      <a:off x="2189103" y="5851673"/>
                      <a:ext cx="110354" cy="48908"/>
                    </a:xfrm>
                    <a:prstGeom prst="rect">
                      <a:avLst/>
                    </a:prstGeom>
                    <a:noFill/>
                    <a:ln w="9525">
                      <a:noFill/>
                      <a:miter lim="800000"/>
                      <a:headEnd/>
                      <a:tailEnd/>
                    </a:ln>
                    <a:effectLst/>
                  </p:spPr>
                </p:pic>
              </p:grpSp>
            </p:grpSp>
            <p:grpSp>
              <p:nvGrpSpPr>
                <p:cNvPr id="93" name="Group 732"/>
                <p:cNvGrpSpPr/>
                <p:nvPr/>
              </p:nvGrpSpPr>
              <p:grpSpPr>
                <a:xfrm rot="7931133">
                  <a:off x="3102057" y="5634705"/>
                  <a:ext cx="245894" cy="115662"/>
                  <a:chOff x="2683859" y="5465383"/>
                  <a:chExt cx="245894" cy="115662"/>
                </a:xfrm>
              </p:grpSpPr>
              <p:pic>
                <p:nvPicPr>
                  <p:cNvPr id="99"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977450">
                    <a:off x="2683859" y="5490352"/>
                    <a:ext cx="139124" cy="38202"/>
                  </a:xfrm>
                  <a:prstGeom prst="rect">
                    <a:avLst/>
                  </a:prstGeom>
                  <a:noFill/>
                  <a:ln w="9525">
                    <a:noFill/>
                    <a:miter lim="800000"/>
                    <a:headEnd/>
                    <a:tailEnd/>
                  </a:ln>
                  <a:effectLst/>
                </p:spPr>
              </p:pic>
              <p:grpSp>
                <p:nvGrpSpPr>
                  <p:cNvPr id="100" name="Group 715"/>
                  <p:cNvGrpSpPr/>
                  <p:nvPr/>
                </p:nvGrpSpPr>
                <p:grpSpPr>
                  <a:xfrm rot="6922167">
                    <a:off x="2813485" y="5464777"/>
                    <a:ext cx="115662" cy="116874"/>
                    <a:chOff x="2210032" y="5820950"/>
                    <a:chExt cx="115662" cy="116874"/>
                  </a:xfrm>
                </p:grpSpPr>
                <p:pic>
                  <p:nvPicPr>
                    <p:cNvPr id="101"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a:off x="2210032" y="5892105"/>
                      <a:ext cx="115662" cy="45719"/>
                    </a:xfrm>
                    <a:prstGeom prst="rect">
                      <a:avLst/>
                    </a:prstGeom>
                    <a:noFill/>
                    <a:ln w="9525">
                      <a:noFill/>
                      <a:miter lim="800000"/>
                      <a:headEnd/>
                      <a:tailEnd/>
                    </a:ln>
                    <a:effectLst/>
                  </p:spPr>
                </p:pic>
                <p:pic>
                  <p:nvPicPr>
                    <p:cNvPr id="102"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8000000">
                      <a:off x="2189103" y="5851673"/>
                      <a:ext cx="110354" cy="48908"/>
                    </a:xfrm>
                    <a:prstGeom prst="rect">
                      <a:avLst/>
                    </a:prstGeom>
                    <a:noFill/>
                    <a:ln w="9525">
                      <a:noFill/>
                      <a:miter lim="800000"/>
                      <a:headEnd/>
                      <a:tailEnd/>
                    </a:ln>
                    <a:effectLst/>
                  </p:spPr>
                </p:pic>
              </p:grpSp>
            </p:grpSp>
            <p:grpSp>
              <p:nvGrpSpPr>
                <p:cNvPr id="94" name="Group 737"/>
                <p:cNvGrpSpPr/>
                <p:nvPr/>
              </p:nvGrpSpPr>
              <p:grpSpPr>
                <a:xfrm rot="13924485">
                  <a:off x="2970553" y="5725410"/>
                  <a:ext cx="245894" cy="115662"/>
                  <a:chOff x="2683859" y="5465383"/>
                  <a:chExt cx="245894" cy="115662"/>
                </a:xfrm>
              </p:grpSpPr>
              <p:pic>
                <p:nvPicPr>
                  <p:cNvPr id="95"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977450">
                    <a:off x="2683859" y="5490352"/>
                    <a:ext cx="139124" cy="38202"/>
                  </a:xfrm>
                  <a:prstGeom prst="rect">
                    <a:avLst/>
                  </a:prstGeom>
                  <a:noFill/>
                  <a:ln w="9525">
                    <a:noFill/>
                    <a:miter lim="800000"/>
                    <a:headEnd/>
                    <a:tailEnd/>
                  </a:ln>
                  <a:effectLst/>
                </p:spPr>
              </p:pic>
              <p:grpSp>
                <p:nvGrpSpPr>
                  <p:cNvPr id="96" name="Group 715"/>
                  <p:cNvGrpSpPr/>
                  <p:nvPr/>
                </p:nvGrpSpPr>
                <p:grpSpPr>
                  <a:xfrm rot="6922167">
                    <a:off x="2813485" y="5464777"/>
                    <a:ext cx="115662" cy="116874"/>
                    <a:chOff x="2210032" y="5820950"/>
                    <a:chExt cx="115662" cy="116874"/>
                  </a:xfrm>
                </p:grpSpPr>
                <p:pic>
                  <p:nvPicPr>
                    <p:cNvPr id="97"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a:off x="2210032" y="5892105"/>
                      <a:ext cx="115662" cy="45719"/>
                    </a:xfrm>
                    <a:prstGeom prst="rect">
                      <a:avLst/>
                    </a:prstGeom>
                    <a:noFill/>
                    <a:ln w="9525">
                      <a:noFill/>
                      <a:miter lim="800000"/>
                      <a:headEnd/>
                      <a:tailEnd/>
                    </a:ln>
                    <a:effectLst/>
                  </p:spPr>
                </p:pic>
                <p:pic>
                  <p:nvPicPr>
                    <p:cNvPr id="98"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rot="18000000">
                      <a:off x="2189103" y="5851673"/>
                      <a:ext cx="110354" cy="48908"/>
                    </a:xfrm>
                    <a:prstGeom prst="rect">
                      <a:avLst/>
                    </a:prstGeom>
                    <a:noFill/>
                    <a:ln w="9525">
                      <a:noFill/>
                      <a:miter lim="800000"/>
                      <a:headEnd/>
                      <a:tailEnd/>
                    </a:ln>
                    <a:effectLst/>
                  </p:spPr>
                </p:pic>
              </p:grpSp>
            </p:grpSp>
          </p:grpSp>
          <p:sp>
            <p:nvSpPr>
              <p:cNvPr id="83" name="Oval 82"/>
              <p:cNvSpPr/>
              <p:nvPr/>
            </p:nvSpPr>
            <p:spPr>
              <a:xfrm>
                <a:off x="609600" y="5435600"/>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989331" y="5486400"/>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1022350" y="5891531"/>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884556" y="5589906"/>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771525" y="5767706"/>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1" name="Rectangle 80"/>
            <p:cNvSpPr/>
            <p:nvPr/>
          </p:nvSpPr>
          <p:spPr>
            <a:xfrm>
              <a:off x="7257618" y="2230254"/>
              <a:ext cx="1117614" cy="461665"/>
            </a:xfrm>
            <a:prstGeom prst="rect">
              <a:avLst/>
            </a:prstGeom>
          </p:spPr>
          <p:txBody>
            <a:bodyPr wrap="none">
              <a:spAutoFit/>
            </a:bodyPr>
            <a:lstStyle/>
            <a:p>
              <a:pPr algn="ctr"/>
              <a:r>
                <a:rPr lang="en-US" sz="1200" b="1" dirty="0" smtClean="0">
                  <a:latin typeface="Times New Roman" panose="02020603050405020304" pitchFamily="18" charset="0"/>
                  <a:cs typeface="Times New Roman" panose="02020603050405020304" pitchFamily="18" charset="0"/>
                </a:rPr>
                <a:t>functionalized</a:t>
              </a:r>
            </a:p>
            <a:p>
              <a:pPr algn="ctr"/>
              <a:r>
                <a:rPr lang="en-US" sz="1200" b="1" dirty="0" smtClean="0">
                  <a:latin typeface="Times New Roman" panose="02020603050405020304" pitchFamily="18" charset="0"/>
                  <a:cs typeface="Times New Roman" panose="02020603050405020304" pitchFamily="18" charset="0"/>
                </a:rPr>
                <a:t> frame</a:t>
              </a:r>
              <a:endParaRPr lang="en-US" sz="1200" b="1" dirty="0">
                <a:latin typeface="Times New Roman" panose="02020603050405020304" pitchFamily="18" charset="0"/>
                <a:cs typeface="Times New Roman" panose="02020603050405020304" pitchFamily="18" charset="0"/>
              </a:endParaRPr>
            </a:p>
          </p:txBody>
        </p:sp>
      </p:grpSp>
      <p:cxnSp>
        <p:nvCxnSpPr>
          <p:cNvPr id="77" name="Straight Arrow Connector 76"/>
          <p:cNvCxnSpPr/>
          <p:nvPr/>
        </p:nvCxnSpPr>
        <p:spPr>
          <a:xfrm flipH="1" flipV="1">
            <a:off x="2990459" y="1506216"/>
            <a:ext cx="514442" cy="472106"/>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78" name="5-Point Star 77"/>
          <p:cNvSpPr/>
          <p:nvPr/>
        </p:nvSpPr>
        <p:spPr>
          <a:xfrm>
            <a:off x="4110390" y="2223249"/>
            <a:ext cx="76200" cy="762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6" name="Rectangle 395"/>
          <p:cNvSpPr/>
          <p:nvPr/>
        </p:nvSpPr>
        <p:spPr>
          <a:xfrm>
            <a:off x="1274582" y="773143"/>
            <a:ext cx="2043231" cy="146614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2" name="Straight Arrow Connector 161"/>
          <p:cNvCxnSpPr/>
          <p:nvPr/>
        </p:nvCxnSpPr>
        <p:spPr>
          <a:xfrm flipH="1">
            <a:off x="3085686" y="2369215"/>
            <a:ext cx="419214" cy="620198"/>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245" name="Rectangle 244"/>
          <p:cNvSpPr/>
          <p:nvPr/>
        </p:nvSpPr>
        <p:spPr>
          <a:xfrm>
            <a:off x="1250535" y="3660875"/>
            <a:ext cx="957313" cy="276999"/>
          </a:xfrm>
          <a:prstGeom prst="rect">
            <a:avLst/>
          </a:prstGeom>
        </p:spPr>
        <p:txBody>
          <a:bodyPr wrap="none">
            <a:spAutoFit/>
          </a:bodyPr>
          <a:lstStyle/>
          <a:p>
            <a:r>
              <a:rPr lang="en-US" sz="1200" b="1" dirty="0" smtClean="0">
                <a:cs typeface="Times New Roman" pitchFamily="18" charset="0"/>
              </a:rPr>
              <a:t>Cy5 channel</a:t>
            </a:r>
            <a:endParaRPr lang="en-US" sz="1200" b="1" dirty="0"/>
          </a:p>
        </p:txBody>
      </p:sp>
      <p:sp>
        <p:nvSpPr>
          <p:cNvPr id="417" name="Rectangle 416"/>
          <p:cNvSpPr/>
          <p:nvPr/>
        </p:nvSpPr>
        <p:spPr>
          <a:xfrm>
            <a:off x="-10510" y="1790886"/>
            <a:ext cx="1396720" cy="461665"/>
          </a:xfrm>
          <a:prstGeom prst="rect">
            <a:avLst/>
          </a:prstGeom>
        </p:spPr>
        <p:txBody>
          <a:bodyPr wrap="square">
            <a:spAutoFit/>
          </a:bodyPr>
          <a:lstStyle/>
          <a:p>
            <a:pPr algn="ctr"/>
            <a:r>
              <a:rPr lang="en-US" sz="1200" b="1" dirty="0" smtClean="0">
                <a:latin typeface="Times New Roman" panose="02020603050405020304" pitchFamily="18" charset="0"/>
                <a:cs typeface="Times New Roman" panose="02020603050405020304" pitchFamily="18" charset="0"/>
              </a:rPr>
              <a:t>[2’f-RNA frame]</a:t>
            </a:r>
          </a:p>
          <a:p>
            <a:pPr algn="ctr"/>
            <a:r>
              <a:rPr lang="en-US" sz="1200" b="1" dirty="0" smtClean="0">
                <a:latin typeface="Times New Roman" panose="02020603050405020304" pitchFamily="18" charset="0"/>
                <a:cs typeface="Times New Roman" panose="02020603050405020304" pitchFamily="18" charset="0"/>
              </a:rPr>
              <a:t>0.5 </a:t>
            </a:r>
            <a:r>
              <a:rPr lang="en-US" sz="1200" b="1" dirty="0" err="1">
                <a:latin typeface="Symbol" panose="05050102010706020507" pitchFamily="18" charset="2"/>
              </a:rPr>
              <a:t>m</a:t>
            </a:r>
            <a:r>
              <a:rPr lang="en-US" sz="1200" b="1" dirty="0" err="1" smtClean="0">
                <a:latin typeface="Times New Roman" panose="02020603050405020304" pitchFamily="18" charset="0"/>
                <a:cs typeface="Times New Roman" panose="02020603050405020304" pitchFamily="18" charset="0"/>
              </a:rPr>
              <a:t>M</a:t>
            </a:r>
            <a:endParaRPr lang="en-US" sz="1200" b="1" dirty="0">
              <a:latin typeface="Times New Roman" panose="02020603050405020304" pitchFamily="18" charset="0"/>
              <a:cs typeface="Times New Roman" panose="02020603050405020304" pitchFamily="18" charset="0"/>
            </a:endParaRPr>
          </a:p>
        </p:txBody>
      </p:sp>
      <p:grpSp>
        <p:nvGrpSpPr>
          <p:cNvPr id="1031" name="Group 1030"/>
          <p:cNvGrpSpPr/>
          <p:nvPr/>
        </p:nvGrpSpPr>
        <p:grpSpPr>
          <a:xfrm>
            <a:off x="3733000" y="1249334"/>
            <a:ext cx="172278" cy="54941"/>
            <a:chOff x="3352300" y="1829445"/>
            <a:chExt cx="172278" cy="54941"/>
          </a:xfrm>
        </p:grpSpPr>
        <p:pic>
          <p:nvPicPr>
            <p:cNvPr id="418"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a:off x="3385454" y="1846184"/>
              <a:ext cx="139124" cy="38202"/>
            </a:xfrm>
            <a:prstGeom prst="rect">
              <a:avLst/>
            </a:prstGeom>
            <a:noFill/>
            <a:ln w="9525">
              <a:noFill/>
              <a:miter lim="800000"/>
              <a:headEnd/>
              <a:tailEnd/>
            </a:ln>
            <a:effectLst/>
          </p:spPr>
        </p:pic>
        <p:sp>
          <p:nvSpPr>
            <p:cNvPr id="419" name="Oval 418"/>
            <p:cNvSpPr/>
            <p:nvPr/>
          </p:nvSpPr>
          <p:spPr>
            <a:xfrm>
              <a:off x="3352300" y="1829445"/>
              <a:ext cx="45719"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0" name="Group 1029"/>
          <p:cNvGrpSpPr/>
          <p:nvPr/>
        </p:nvGrpSpPr>
        <p:grpSpPr>
          <a:xfrm>
            <a:off x="3729099" y="1422377"/>
            <a:ext cx="202006" cy="76200"/>
            <a:chOff x="3317498" y="1990584"/>
            <a:chExt cx="202006" cy="76200"/>
          </a:xfrm>
        </p:grpSpPr>
        <p:pic>
          <p:nvPicPr>
            <p:cNvPr id="422" name="Picture 5"/>
            <p:cNvPicPr preferRelativeResize="0">
              <a:picLocks noChangeArrowheads="1"/>
            </p:cNvPicPr>
            <p:nvPr/>
          </p:nvPicPr>
          <p:blipFill>
            <a:blip r:embed="rId4" cstate="print">
              <a:duotone>
                <a:schemeClr val="accent3">
                  <a:shade val="45000"/>
                  <a:satMod val="135000"/>
                </a:schemeClr>
                <a:prstClr val="white"/>
              </a:duotone>
              <a:lum bright="10000" contrast="30000"/>
            </a:blip>
            <a:srcRect/>
            <a:stretch>
              <a:fillRect/>
            </a:stretch>
          </p:blipFill>
          <p:spPr bwMode="auto">
            <a:xfrm>
              <a:off x="3380380" y="2028582"/>
              <a:ext cx="139124" cy="38202"/>
            </a:xfrm>
            <a:prstGeom prst="rect">
              <a:avLst/>
            </a:prstGeom>
            <a:noFill/>
            <a:ln w="9525">
              <a:noFill/>
              <a:miter lim="800000"/>
              <a:headEnd/>
              <a:tailEnd/>
            </a:ln>
            <a:effectLst/>
          </p:spPr>
        </p:pic>
        <p:sp>
          <p:nvSpPr>
            <p:cNvPr id="421" name="5-Point Star 420"/>
            <p:cNvSpPr/>
            <p:nvPr/>
          </p:nvSpPr>
          <p:spPr>
            <a:xfrm>
              <a:off x="3317498" y="1990584"/>
              <a:ext cx="76200" cy="762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5" name="Rectangle 424"/>
          <p:cNvSpPr/>
          <p:nvPr/>
        </p:nvSpPr>
        <p:spPr>
          <a:xfrm>
            <a:off x="3865815" y="1364611"/>
            <a:ext cx="564578" cy="215444"/>
          </a:xfrm>
          <a:prstGeom prst="rect">
            <a:avLst/>
          </a:prstGeom>
        </p:spPr>
        <p:txBody>
          <a:bodyPr wrap="none">
            <a:spAutoFit/>
          </a:bodyPr>
          <a:lstStyle/>
          <a:p>
            <a:r>
              <a:rPr lang="en-US" sz="800" b="1" dirty="0" smtClean="0">
                <a:cs typeface="Times New Roman" pitchFamily="18" charset="0"/>
              </a:rPr>
              <a:t>DNA-Cy5</a:t>
            </a:r>
            <a:endParaRPr lang="en-US" sz="800" b="1" dirty="0"/>
          </a:p>
        </p:txBody>
      </p:sp>
      <p:sp>
        <p:nvSpPr>
          <p:cNvPr id="426" name="Rectangle 425"/>
          <p:cNvSpPr/>
          <p:nvPr/>
        </p:nvSpPr>
        <p:spPr>
          <a:xfrm>
            <a:off x="3864471" y="1166597"/>
            <a:ext cx="856325" cy="215444"/>
          </a:xfrm>
          <a:prstGeom prst="rect">
            <a:avLst/>
          </a:prstGeom>
        </p:spPr>
        <p:txBody>
          <a:bodyPr wrap="none">
            <a:spAutoFit/>
          </a:bodyPr>
          <a:lstStyle/>
          <a:p>
            <a:r>
              <a:rPr lang="en-US" sz="800" b="1" dirty="0" smtClean="0">
                <a:cs typeface="Times New Roman" pitchFamily="18" charset="0"/>
              </a:rPr>
              <a:t>DNA-FA (folate)</a:t>
            </a:r>
            <a:endParaRPr lang="en-US" sz="800" b="1" dirty="0"/>
          </a:p>
        </p:txBody>
      </p:sp>
      <p:sp>
        <p:nvSpPr>
          <p:cNvPr id="428" name="Rectangle 427"/>
          <p:cNvSpPr/>
          <p:nvPr/>
        </p:nvSpPr>
        <p:spPr>
          <a:xfrm>
            <a:off x="3254056" y="1505217"/>
            <a:ext cx="397866" cy="184666"/>
          </a:xfrm>
          <a:prstGeom prst="rect">
            <a:avLst/>
          </a:prstGeom>
        </p:spPr>
        <p:txBody>
          <a:bodyPr wrap="none">
            <a:spAutoFit/>
          </a:bodyPr>
          <a:lstStyle/>
          <a:p>
            <a:r>
              <a:rPr lang="en-US" sz="600" dirty="0" smtClean="0">
                <a:cs typeface="Times New Roman" pitchFamily="18" charset="0"/>
              </a:rPr>
              <a:t>250 </a:t>
            </a:r>
            <a:r>
              <a:rPr lang="en-US" sz="600" dirty="0" err="1" smtClean="0">
                <a:cs typeface="Times New Roman" pitchFamily="18" charset="0"/>
              </a:rPr>
              <a:t>bp</a:t>
            </a:r>
            <a:endParaRPr lang="en-US" sz="600" dirty="0"/>
          </a:p>
        </p:txBody>
      </p:sp>
      <p:sp>
        <p:nvSpPr>
          <p:cNvPr id="430" name="Rectangle 429"/>
          <p:cNvSpPr/>
          <p:nvPr/>
        </p:nvSpPr>
        <p:spPr>
          <a:xfrm>
            <a:off x="3249630" y="1299150"/>
            <a:ext cx="397866" cy="184666"/>
          </a:xfrm>
          <a:prstGeom prst="rect">
            <a:avLst/>
          </a:prstGeom>
        </p:spPr>
        <p:txBody>
          <a:bodyPr wrap="none">
            <a:spAutoFit/>
          </a:bodyPr>
          <a:lstStyle/>
          <a:p>
            <a:r>
              <a:rPr lang="en-US" sz="600" dirty="0" smtClean="0">
                <a:cs typeface="Times New Roman" pitchFamily="18" charset="0"/>
              </a:rPr>
              <a:t>500 </a:t>
            </a:r>
            <a:r>
              <a:rPr lang="en-US" sz="600" dirty="0" err="1" smtClean="0">
                <a:cs typeface="Times New Roman" pitchFamily="18" charset="0"/>
              </a:rPr>
              <a:t>bp</a:t>
            </a:r>
            <a:endParaRPr lang="en-US" sz="600" dirty="0"/>
          </a:p>
        </p:txBody>
      </p:sp>
      <p:sp>
        <p:nvSpPr>
          <p:cNvPr id="431" name="Rectangle 430"/>
          <p:cNvSpPr/>
          <p:nvPr/>
        </p:nvSpPr>
        <p:spPr>
          <a:xfrm>
            <a:off x="3249630" y="1198680"/>
            <a:ext cx="397866" cy="184666"/>
          </a:xfrm>
          <a:prstGeom prst="rect">
            <a:avLst/>
          </a:prstGeom>
        </p:spPr>
        <p:txBody>
          <a:bodyPr wrap="none">
            <a:spAutoFit/>
          </a:bodyPr>
          <a:lstStyle/>
          <a:p>
            <a:r>
              <a:rPr lang="en-US" sz="600" dirty="0" smtClean="0">
                <a:cs typeface="Times New Roman" pitchFamily="18" charset="0"/>
              </a:rPr>
              <a:t>750 </a:t>
            </a:r>
            <a:r>
              <a:rPr lang="en-US" sz="600" dirty="0" err="1" smtClean="0">
                <a:cs typeface="Times New Roman" pitchFamily="18" charset="0"/>
              </a:rPr>
              <a:t>bp</a:t>
            </a:r>
            <a:endParaRPr lang="en-US" sz="600" dirty="0"/>
          </a:p>
        </p:txBody>
      </p:sp>
      <p:sp>
        <p:nvSpPr>
          <p:cNvPr id="432" name="Rectangle 431"/>
          <p:cNvSpPr/>
          <p:nvPr/>
        </p:nvSpPr>
        <p:spPr>
          <a:xfrm>
            <a:off x="3243280" y="1117871"/>
            <a:ext cx="436338" cy="184666"/>
          </a:xfrm>
          <a:prstGeom prst="rect">
            <a:avLst/>
          </a:prstGeom>
        </p:spPr>
        <p:txBody>
          <a:bodyPr wrap="none">
            <a:spAutoFit/>
          </a:bodyPr>
          <a:lstStyle/>
          <a:p>
            <a:r>
              <a:rPr lang="en-US" sz="600" dirty="0" smtClean="0"/>
              <a:t>1000 </a:t>
            </a:r>
            <a:r>
              <a:rPr lang="en-US" sz="600" dirty="0" err="1" smtClean="0"/>
              <a:t>bp</a:t>
            </a:r>
            <a:endParaRPr lang="en-US" sz="600" dirty="0"/>
          </a:p>
        </p:txBody>
      </p:sp>
      <p:sp>
        <p:nvSpPr>
          <p:cNvPr id="433" name="Rectangle 432"/>
          <p:cNvSpPr/>
          <p:nvPr/>
        </p:nvSpPr>
        <p:spPr>
          <a:xfrm>
            <a:off x="3243280" y="1042127"/>
            <a:ext cx="436338" cy="184666"/>
          </a:xfrm>
          <a:prstGeom prst="rect">
            <a:avLst/>
          </a:prstGeom>
        </p:spPr>
        <p:txBody>
          <a:bodyPr wrap="none">
            <a:spAutoFit/>
          </a:bodyPr>
          <a:lstStyle/>
          <a:p>
            <a:r>
              <a:rPr lang="en-US" sz="600" dirty="0" smtClean="0"/>
              <a:t>1500 </a:t>
            </a:r>
            <a:r>
              <a:rPr lang="en-US" sz="600" dirty="0" err="1" smtClean="0"/>
              <a:t>bp</a:t>
            </a:r>
            <a:endParaRPr lang="en-US" sz="600" dirty="0"/>
          </a:p>
        </p:txBody>
      </p:sp>
      <p:sp>
        <p:nvSpPr>
          <p:cNvPr id="435" name="Rectangle 434"/>
          <p:cNvSpPr/>
          <p:nvPr/>
        </p:nvSpPr>
        <p:spPr>
          <a:xfrm rot="18758990">
            <a:off x="1262326" y="634915"/>
            <a:ext cx="235962" cy="215444"/>
          </a:xfrm>
          <a:prstGeom prst="rect">
            <a:avLst/>
          </a:prstGeom>
        </p:spPr>
        <p:txBody>
          <a:bodyPr wrap="none">
            <a:spAutoFit/>
          </a:bodyPr>
          <a:lstStyle/>
          <a:p>
            <a:r>
              <a:rPr lang="en-US" sz="800" b="1" dirty="0" smtClean="0"/>
              <a:t>0</a:t>
            </a:r>
            <a:endParaRPr lang="en-US" sz="800" b="1" dirty="0"/>
          </a:p>
        </p:txBody>
      </p:sp>
      <p:sp>
        <p:nvSpPr>
          <p:cNvPr id="436" name="Rectangle 435"/>
          <p:cNvSpPr/>
          <p:nvPr/>
        </p:nvSpPr>
        <p:spPr>
          <a:xfrm rot="18758990">
            <a:off x="1497735" y="591882"/>
            <a:ext cx="314510" cy="215444"/>
          </a:xfrm>
          <a:prstGeom prst="rect">
            <a:avLst/>
          </a:prstGeom>
        </p:spPr>
        <p:txBody>
          <a:bodyPr wrap="none">
            <a:spAutoFit/>
          </a:bodyPr>
          <a:lstStyle/>
          <a:p>
            <a:r>
              <a:rPr lang="en-US" sz="800" b="1" dirty="0" smtClean="0"/>
              <a:t>0.5</a:t>
            </a:r>
            <a:endParaRPr lang="en-US" sz="800" b="1" dirty="0"/>
          </a:p>
        </p:txBody>
      </p:sp>
      <p:sp>
        <p:nvSpPr>
          <p:cNvPr id="437" name="Rectangle 436"/>
          <p:cNvSpPr/>
          <p:nvPr/>
        </p:nvSpPr>
        <p:spPr>
          <a:xfrm rot="18758990">
            <a:off x="1741938" y="591882"/>
            <a:ext cx="314510" cy="215444"/>
          </a:xfrm>
          <a:prstGeom prst="rect">
            <a:avLst/>
          </a:prstGeom>
        </p:spPr>
        <p:txBody>
          <a:bodyPr wrap="none">
            <a:spAutoFit/>
          </a:bodyPr>
          <a:lstStyle/>
          <a:p>
            <a:r>
              <a:rPr lang="en-US" sz="800" b="1" dirty="0" smtClean="0"/>
              <a:t>1.0</a:t>
            </a:r>
            <a:endParaRPr lang="en-US" sz="800" b="1" dirty="0"/>
          </a:p>
        </p:txBody>
      </p:sp>
      <p:sp>
        <p:nvSpPr>
          <p:cNvPr id="438" name="Rectangle 437"/>
          <p:cNvSpPr/>
          <p:nvPr/>
        </p:nvSpPr>
        <p:spPr>
          <a:xfrm rot="18758990">
            <a:off x="1978521" y="591882"/>
            <a:ext cx="314510" cy="215444"/>
          </a:xfrm>
          <a:prstGeom prst="rect">
            <a:avLst/>
          </a:prstGeom>
        </p:spPr>
        <p:txBody>
          <a:bodyPr wrap="none">
            <a:spAutoFit/>
          </a:bodyPr>
          <a:lstStyle/>
          <a:p>
            <a:r>
              <a:rPr lang="en-US" sz="800" b="1" dirty="0" smtClean="0"/>
              <a:t>1.5</a:t>
            </a:r>
            <a:endParaRPr lang="en-US" sz="800" b="1" dirty="0"/>
          </a:p>
        </p:txBody>
      </p:sp>
      <p:sp>
        <p:nvSpPr>
          <p:cNvPr id="439" name="Rectangle 438"/>
          <p:cNvSpPr/>
          <p:nvPr/>
        </p:nvSpPr>
        <p:spPr>
          <a:xfrm rot="18758990">
            <a:off x="2207484" y="591882"/>
            <a:ext cx="314510" cy="215444"/>
          </a:xfrm>
          <a:prstGeom prst="rect">
            <a:avLst/>
          </a:prstGeom>
        </p:spPr>
        <p:txBody>
          <a:bodyPr wrap="none">
            <a:spAutoFit/>
          </a:bodyPr>
          <a:lstStyle/>
          <a:p>
            <a:r>
              <a:rPr lang="en-US" sz="800" b="1" dirty="0" smtClean="0"/>
              <a:t>2.0</a:t>
            </a:r>
            <a:endParaRPr lang="en-US" sz="800" b="1" dirty="0"/>
          </a:p>
        </p:txBody>
      </p:sp>
      <p:sp>
        <p:nvSpPr>
          <p:cNvPr id="440" name="Rectangle 439"/>
          <p:cNvSpPr/>
          <p:nvPr/>
        </p:nvSpPr>
        <p:spPr>
          <a:xfrm rot="18758990">
            <a:off x="2428827" y="591882"/>
            <a:ext cx="314510" cy="215444"/>
          </a:xfrm>
          <a:prstGeom prst="rect">
            <a:avLst/>
          </a:prstGeom>
        </p:spPr>
        <p:txBody>
          <a:bodyPr wrap="none">
            <a:spAutoFit/>
          </a:bodyPr>
          <a:lstStyle/>
          <a:p>
            <a:r>
              <a:rPr lang="en-US" sz="800" b="1" dirty="0" smtClean="0"/>
              <a:t>2.5</a:t>
            </a:r>
            <a:endParaRPr lang="en-US" sz="800" b="1" dirty="0"/>
          </a:p>
        </p:txBody>
      </p:sp>
      <p:sp>
        <p:nvSpPr>
          <p:cNvPr id="442" name="Right Triangle 441"/>
          <p:cNvSpPr/>
          <p:nvPr/>
        </p:nvSpPr>
        <p:spPr>
          <a:xfrm flipH="1">
            <a:off x="1306442" y="435519"/>
            <a:ext cx="1406383" cy="115305"/>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443" name="Rectangle 442"/>
          <p:cNvSpPr/>
          <p:nvPr/>
        </p:nvSpPr>
        <p:spPr>
          <a:xfrm>
            <a:off x="1729192" y="220075"/>
            <a:ext cx="821322" cy="215444"/>
          </a:xfrm>
          <a:prstGeom prst="rect">
            <a:avLst/>
          </a:prstGeom>
        </p:spPr>
        <p:txBody>
          <a:bodyPr wrap="square">
            <a:spAutoFit/>
          </a:bodyPr>
          <a:lstStyle/>
          <a:p>
            <a:r>
              <a:rPr lang="en-US" sz="800" b="1" dirty="0" smtClean="0">
                <a:latin typeface="Times New Roman" panose="02020603050405020304" pitchFamily="18" charset="0"/>
                <a:cs typeface="Times New Roman" panose="02020603050405020304" pitchFamily="18" charset="0"/>
              </a:rPr>
              <a:t>[DNA-FA],</a:t>
            </a:r>
            <a:r>
              <a:rPr lang="en-US" sz="800" b="1" dirty="0" err="1" smtClean="0">
                <a:latin typeface="Symbol" panose="05050102010706020507" pitchFamily="18" charset="2"/>
              </a:rPr>
              <a:t>m</a:t>
            </a:r>
            <a:r>
              <a:rPr lang="en-US" sz="800" b="1" dirty="0" err="1" smtClean="0">
                <a:latin typeface="Times New Roman" panose="02020603050405020304" pitchFamily="18" charset="0"/>
                <a:cs typeface="Times New Roman" panose="02020603050405020304" pitchFamily="18" charset="0"/>
              </a:rPr>
              <a:t>M</a:t>
            </a:r>
            <a:r>
              <a:rPr lang="en-US" sz="800" b="1" dirty="0" smtClean="0"/>
              <a:t> </a:t>
            </a:r>
            <a:endParaRPr lang="en-US" sz="800" b="1" dirty="0"/>
          </a:p>
        </p:txBody>
      </p:sp>
      <p:sp>
        <p:nvSpPr>
          <p:cNvPr id="176" name="Rectangle 175"/>
          <p:cNvSpPr/>
          <p:nvPr/>
        </p:nvSpPr>
        <p:spPr>
          <a:xfrm>
            <a:off x="1274582" y="2511681"/>
            <a:ext cx="2043231" cy="146614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Rectangle 176"/>
          <p:cNvSpPr/>
          <p:nvPr/>
        </p:nvSpPr>
        <p:spPr>
          <a:xfrm rot="18200204">
            <a:off x="2831329" y="532464"/>
            <a:ext cx="436338" cy="215444"/>
          </a:xfrm>
          <a:prstGeom prst="rect">
            <a:avLst/>
          </a:prstGeom>
        </p:spPr>
        <p:txBody>
          <a:bodyPr wrap="none">
            <a:spAutoFit/>
          </a:bodyPr>
          <a:lstStyle/>
          <a:p>
            <a:r>
              <a:rPr lang="en-US" sz="800" b="1" dirty="0" smtClean="0"/>
              <a:t>2xCy5</a:t>
            </a:r>
            <a:endParaRPr lang="en-US" sz="800" b="1" dirty="0"/>
          </a:p>
        </p:txBody>
      </p:sp>
      <p:sp>
        <p:nvSpPr>
          <p:cNvPr id="180" name="Rectangle 179"/>
          <p:cNvSpPr/>
          <p:nvPr/>
        </p:nvSpPr>
        <p:spPr>
          <a:xfrm>
            <a:off x="1564853" y="3988405"/>
            <a:ext cx="1480918" cy="276999"/>
          </a:xfrm>
          <a:prstGeom prst="rect">
            <a:avLst/>
          </a:prstGeom>
        </p:spPr>
        <p:txBody>
          <a:bodyPr wrap="none">
            <a:spAutoFit/>
          </a:bodyPr>
          <a:lstStyle/>
          <a:p>
            <a:r>
              <a:rPr lang="en-US" sz="1200" b="1" dirty="0" smtClean="0"/>
              <a:t>3% </a:t>
            </a:r>
            <a:r>
              <a:rPr lang="en-US" sz="1200" b="1" dirty="0" err="1" smtClean="0"/>
              <a:t>agarose</a:t>
            </a:r>
            <a:r>
              <a:rPr lang="en-US" sz="1200" b="1" dirty="0" smtClean="0"/>
              <a:t> in 1xTAE</a:t>
            </a:r>
            <a:endParaRPr lang="en-US" sz="1200" b="1" dirty="0"/>
          </a:p>
        </p:txBody>
      </p:sp>
      <p:sp>
        <p:nvSpPr>
          <p:cNvPr id="181" name="Rectangle 180"/>
          <p:cNvSpPr/>
          <p:nvPr/>
        </p:nvSpPr>
        <p:spPr>
          <a:xfrm rot="18200204">
            <a:off x="2639730" y="2305716"/>
            <a:ext cx="338554" cy="215444"/>
          </a:xfrm>
          <a:prstGeom prst="rect">
            <a:avLst/>
          </a:prstGeom>
        </p:spPr>
        <p:txBody>
          <a:bodyPr wrap="none">
            <a:spAutoFit/>
          </a:bodyPr>
          <a:lstStyle/>
          <a:p>
            <a:r>
              <a:rPr lang="en-US" sz="800" b="1" dirty="0" smtClean="0"/>
              <a:t>Cy5</a:t>
            </a:r>
            <a:endParaRPr lang="en-US" sz="800" b="1" dirty="0"/>
          </a:p>
        </p:txBody>
      </p:sp>
      <p:sp>
        <p:nvSpPr>
          <p:cNvPr id="182" name="Rectangle 181"/>
          <p:cNvSpPr/>
          <p:nvPr/>
        </p:nvSpPr>
        <p:spPr>
          <a:xfrm>
            <a:off x="3102831" y="2278281"/>
            <a:ext cx="227948" cy="215444"/>
          </a:xfrm>
          <a:prstGeom prst="rect">
            <a:avLst/>
          </a:prstGeom>
        </p:spPr>
        <p:txBody>
          <a:bodyPr wrap="none">
            <a:spAutoFit/>
          </a:bodyPr>
          <a:lstStyle/>
          <a:p>
            <a:r>
              <a:rPr lang="en-US" sz="800" b="1" dirty="0" smtClean="0"/>
              <a:t>L</a:t>
            </a:r>
            <a:endParaRPr lang="en-US" sz="800" b="1" dirty="0"/>
          </a:p>
        </p:txBody>
      </p:sp>
      <p:sp>
        <p:nvSpPr>
          <p:cNvPr id="183" name="Rectangle 182"/>
          <p:cNvSpPr/>
          <p:nvPr/>
        </p:nvSpPr>
        <p:spPr>
          <a:xfrm rot="18758990">
            <a:off x="1269946" y="2339564"/>
            <a:ext cx="235962" cy="215444"/>
          </a:xfrm>
          <a:prstGeom prst="rect">
            <a:avLst/>
          </a:prstGeom>
        </p:spPr>
        <p:txBody>
          <a:bodyPr wrap="none">
            <a:spAutoFit/>
          </a:bodyPr>
          <a:lstStyle/>
          <a:p>
            <a:r>
              <a:rPr lang="en-US" sz="800" b="1" dirty="0" smtClean="0"/>
              <a:t>0</a:t>
            </a:r>
            <a:endParaRPr lang="en-US" sz="800" b="1" dirty="0"/>
          </a:p>
        </p:txBody>
      </p:sp>
      <p:sp>
        <p:nvSpPr>
          <p:cNvPr id="184" name="Rectangle 183"/>
          <p:cNvSpPr/>
          <p:nvPr/>
        </p:nvSpPr>
        <p:spPr>
          <a:xfrm rot="18758990">
            <a:off x="1505355" y="2296531"/>
            <a:ext cx="314510" cy="215444"/>
          </a:xfrm>
          <a:prstGeom prst="rect">
            <a:avLst/>
          </a:prstGeom>
        </p:spPr>
        <p:txBody>
          <a:bodyPr wrap="none">
            <a:spAutoFit/>
          </a:bodyPr>
          <a:lstStyle/>
          <a:p>
            <a:r>
              <a:rPr lang="en-US" sz="800" b="1" dirty="0" smtClean="0"/>
              <a:t>0.5</a:t>
            </a:r>
            <a:endParaRPr lang="en-US" sz="800" b="1" dirty="0"/>
          </a:p>
        </p:txBody>
      </p:sp>
      <p:sp>
        <p:nvSpPr>
          <p:cNvPr id="185" name="Rectangle 184"/>
          <p:cNvSpPr/>
          <p:nvPr/>
        </p:nvSpPr>
        <p:spPr>
          <a:xfrm rot="18758990">
            <a:off x="1749558" y="2296531"/>
            <a:ext cx="314510" cy="215444"/>
          </a:xfrm>
          <a:prstGeom prst="rect">
            <a:avLst/>
          </a:prstGeom>
        </p:spPr>
        <p:txBody>
          <a:bodyPr wrap="none">
            <a:spAutoFit/>
          </a:bodyPr>
          <a:lstStyle/>
          <a:p>
            <a:r>
              <a:rPr lang="en-US" sz="800" b="1" dirty="0" smtClean="0"/>
              <a:t>1.0</a:t>
            </a:r>
            <a:endParaRPr lang="en-US" sz="800" b="1" dirty="0"/>
          </a:p>
        </p:txBody>
      </p:sp>
      <p:sp>
        <p:nvSpPr>
          <p:cNvPr id="186" name="Rectangle 185"/>
          <p:cNvSpPr/>
          <p:nvPr/>
        </p:nvSpPr>
        <p:spPr>
          <a:xfrm rot="18758990">
            <a:off x="1986141" y="2296531"/>
            <a:ext cx="314510" cy="215444"/>
          </a:xfrm>
          <a:prstGeom prst="rect">
            <a:avLst/>
          </a:prstGeom>
        </p:spPr>
        <p:txBody>
          <a:bodyPr wrap="none">
            <a:spAutoFit/>
          </a:bodyPr>
          <a:lstStyle/>
          <a:p>
            <a:r>
              <a:rPr lang="en-US" sz="800" b="1" dirty="0" smtClean="0"/>
              <a:t>1.5</a:t>
            </a:r>
            <a:endParaRPr lang="en-US" sz="800" b="1" dirty="0"/>
          </a:p>
        </p:txBody>
      </p:sp>
      <p:sp>
        <p:nvSpPr>
          <p:cNvPr id="187" name="Rectangle 186"/>
          <p:cNvSpPr/>
          <p:nvPr/>
        </p:nvSpPr>
        <p:spPr>
          <a:xfrm rot="18758990">
            <a:off x="2215104" y="2296531"/>
            <a:ext cx="314510" cy="215444"/>
          </a:xfrm>
          <a:prstGeom prst="rect">
            <a:avLst/>
          </a:prstGeom>
        </p:spPr>
        <p:txBody>
          <a:bodyPr wrap="none">
            <a:spAutoFit/>
          </a:bodyPr>
          <a:lstStyle/>
          <a:p>
            <a:r>
              <a:rPr lang="en-US" sz="800" b="1" dirty="0" smtClean="0"/>
              <a:t>2.0</a:t>
            </a:r>
            <a:endParaRPr lang="en-US" sz="800" b="1" dirty="0"/>
          </a:p>
        </p:txBody>
      </p:sp>
      <p:sp>
        <p:nvSpPr>
          <p:cNvPr id="188" name="Rectangle 187"/>
          <p:cNvSpPr/>
          <p:nvPr/>
        </p:nvSpPr>
        <p:spPr>
          <a:xfrm rot="18758990">
            <a:off x="2436447" y="2296531"/>
            <a:ext cx="314510" cy="215444"/>
          </a:xfrm>
          <a:prstGeom prst="rect">
            <a:avLst/>
          </a:prstGeom>
        </p:spPr>
        <p:txBody>
          <a:bodyPr wrap="none">
            <a:spAutoFit/>
          </a:bodyPr>
          <a:lstStyle/>
          <a:p>
            <a:r>
              <a:rPr lang="en-US" sz="800" b="1" dirty="0" smtClean="0"/>
              <a:t>2.5</a:t>
            </a:r>
            <a:endParaRPr lang="en-US" sz="800" b="1" dirty="0"/>
          </a:p>
        </p:txBody>
      </p:sp>
      <p:sp>
        <p:nvSpPr>
          <p:cNvPr id="189" name="Rectangle 188"/>
          <p:cNvSpPr/>
          <p:nvPr/>
        </p:nvSpPr>
        <p:spPr>
          <a:xfrm rot="18200204">
            <a:off x="2830502" y="2269837"/>
            <a:ext cx="436338" cy="215444"/>
          </a:xfrm>
          <a:prstGeom prst="rect">
            <a:avLst/>
          </a:prstGeom>
        </p:spPr>
        <p:txBody>
          <a:bodyPr wrap="none">
            <a:spAutoFit/>
          </a:bodyPr>
          <a:lstStyle/>
          <a:p>
            <a:r>
              <a:rPr lang="en-US" sz="800" b="1" dirty="0" smtClean="0"/>
              <a:t>2xCy5</a:t>
            </a:r>
            <a:endParaRPr lang="en-US" sz="800" b="1" dirty="0"/>
          </a:p>
        </p:txBody>
      </p:sp>
      <p:sp>
        <p:nvSpPr>
          <p:cNvPr id="172" name="Rectangle 171"/>
          <p:cNvSpPr/>
          <p:nvPr/>
        </p:nvSpPr>
        <p:spPr>
          <a:xfrm>
            <a:off x="114000" y="4439067"/>
            <a:ext cx="6477000" cy="938719"/>
          </a:xfrm>
          <a:prstGeom prst="rect">
            <a:avLst/>
          </a:prstGeom>
        </p:spPr>
        <p:txBody>
          <a:bodyPr wrap="square">
            <a:spAutoFit/>
          </a:bodyPr>
          <a:lstStyle/>
          <a:p>
            <a:pPr algn="just"/>
            <a:r>
              <a:rPr lang="en-US" sz="1100" b="1" dirty="0">
                <a:latin typeface="Arial" charset="0"/>
                <a:ea typeface="Arial" charset="0"/>
                <a:cs typeface="Arial" charset="0"/>
              </a:rPr>
              <a:t>Figure </a:t>
            </a:r>
            <a:r>
              <a:rPr lang="en-US" sz="1100" b="1" dirty="0" smtClean="0">
                <a:latin typeface="Arial" charset="0"/>
                <a:ea typeface="Arial" charset="0"/>
                <a:cs typeface="Arial" charset="0"/>
              </a:rPr>
              <a:t>S7. </a:t>
            </a:r>
            <a:r>
              <a:rPr lang="en-US" sz="1100" dirty="0">
                <a:latin typeface="Arial" charset="0"/>
                <a:ea typeface="Arial" charset="0"/>
                <a:cs typeface="Arial" charset="0"/>
              </a:rPr>
              <a:t>Analysis of the 2’f-RNA frame hybridization with DNA-folate and DNA-Cy5 strands. Experiments were conducted on 6% native PAGE. The same gel was first scanned using Cy5 channel to detect signal from Cy5 fluorophore following staining in EB for total nucleic acid visualization. Lane Cy5 contains the following complex: 0.5 </a:t>
            </a:r>
            <a:r>
              <a:rPr lang="en-US" sz="1100" dirty="0" err="1">
                <a:latin typeface="Arial" charset="0"/>
                <a:ea typeface="Arial" charset="0"/>
                <a:cs typeface="Arial" charset="0"/>
              </a:rPr>
              <a:t>uM</a:t>
            </a:r>
            <a:r>
              <a:rPr lang="en-US" sz="1100" dirty="0">
                <a:latin typeface="Arial" charset="0"/>
                <a:ea typeface="Arial" charset="0"/>
                <a:cs typeface="Arial" charset="0"/>
              </a:rPr>
              <a:t> 2’f-RNA frame, 2.5 </a:t>
            </a:r>
            <a:r>
              <a:rPr lang="en-US" sz="1100" dirty="0" err="1">
                <a:latin typeface="Arial" charset="0"/>
                <a:ea typeface="Arial" charset="0"/>
                <a:cs typeface="Arial" charset="0"/>
              </a:rPr>
              <a:t>uM</a:t>
            </a:r>
            <a:r>
              <a:rPr lang="en-US" sz="1100" dirty="0">
                <a:latin typeface="Arial" charset="0"/>
                <a:ea typeface="Arial" charset="0"/>
                <a:cs typeface="Arial" charset="0"/>
              </a:rPr>
              <a:t> DNA-FA, and 0.5 </a:t>
            </a:r>
            <a:r>
              <a:rPr lang="en-US" sz="1100" dirty="0" err="1">
                <a:latin typeface="Arial" charset="0"/>
                <a:ea typeface="Arial" charset="0"/>
                <a:cs typeface="Arial" charset="0"/>
              </a:rPr>
              <a:t>uM</a:t>
            </a:r>
            <a:r>
              <a:rPr lang="en-US" sz="1100" dirty="0">
                <a:latin typeface="Arial" charset="0"/>
                <a:ea typeface="Arial" charset="0"/>
                <a:cs typeface="Arial" charset="0"/>
              </a:rPr>
              <a:t> DNA-Cy5; L = DNA ladder </a:t>
            </a:r>
            <a:r>
              <a:rPr lang="en-US" sz="1100" dirty="0" err="1">
                <a:latin typeface="Arial" charset="0"/>
                <a:ea typeface="Arial" charset="0"/>
                <a:cs typeface="Arial" charset="0"/>
              </a:rPr>
              <a:t>Thermo</a:t>
            </a:r>
            <a:r>
              <a:rPr lang="en-US" sz="1100" dirty="0">
                <a:latin typeface="Arial" charset="0"/>
                <a:ea typeface="Arial" charset="0"/>
                <a:cs typeface="Arial" charset="0"/>
              </a:rPr>
              <a:t> Scientific </a:t>
            </a:r>
            <a:r>
              <a:rPr lang="en-US" sz="1100" dirty="0" err="1">
                <a:latin typeface="Arial" charset="0"/>
                <a:ea typeface="Arial" charset="0"/>
                <a:cs typeface="Arial" charset="0"/>
              </a:rPr>
              <a:t>O’GeneRuler</a:t>
            </a:r>
            <a:r>
              <a:rPr lang="en-US" sz="1100" dirty="0">
                <a:latin typeface="Arial" charset="0"/>
                <a:ea typeface="Arial" charset="0"/>
                <a:cs typeface="Arial" charset="0"/>
              </a:rPr>
              <a:t> 1 kb</a:t>
            </a:r>
            <a:endParaRPr lang="en-US" sz="1100" dirty="0">
              <a:effectLst/>
              <a:latin typeface="Arial" charset="0"/>
              <a:ea typeface="Arial" charset="0"/>
              <a:cs typeface="Arial" charset="0"/>
            </a:endParaRPr>
          </a:p>
        </p:txBody>
      </p:sp>
      <p:sp>
        <p:nvSpPr>
          <p:cNvPr id="173" name="Rectangle 172"/>
          <p:cNvSpPr/>
          <p:nvPr/>
        </p:nvSpPr>
        <p:spPr>
          <a:xfrm>
            <a:off x="-26437" y="25400"/>
            <a:ext cx="6858000" cy="338554"/>
          </a:xfrm>
          <a:prstGeom prst="rect">
            <a:avLst/>
          </a:prstGeom>
        </p:spPr>
        <p:txBody>
          <a:bodyPr wrap="square">
            <a:spAutoFit/>
          </a:bodyPr>
          <a:lstStyle/>
          <a:p>
            <a:pPr marL="457200" indent="-457200"/>
            <a:r>
              <a:rPr lang="en-US" sz="1600" b="1" smtClean="0">
                <a:latin typeface="Arial" charset="0"/>
                <a:ea typeface="Arial" charset="0"/>
                <a:cs typeface="Arial" charset="0"/>
              </a:rPr>
              <a:t>Figure S7</a:t>
            </a:r>
            <a:endParaRPr lang="en-US" sz="1600" b="1" dirty="0">
              <a:latin typeface="Arial" charset="0"/>
              <a:ea typeface="Arial" charset="0"/>
              <a:cs typeface="Arial" charset="0"/>
            </a:endParaRPr>
          </a:p>
        </p:txBody>
      </p:sp>
    </p:spTree>
    <p:extLst>
      <p:ext uri="{BB962C8B-B14F-4D97-AF65-F5344CB8AC3E}">
        <p14:creationId xmlns:p14="http://schemas.microsoft.com/office/powerpoint/2010/main" val="354419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a:blip r:embed="rId2" cstate="print"/>
          <a:srcRect/>
          <a:stretch>
            <a:fillRect/>
          </a:stretch>
        </p:blipFill>
        <p:spPr bwMode="auto">
          <a:xfrm flipH="1">
            <a:off x="1309461" y="1117210"/>
            <a:ext cx="2438400" cy="1828800"/>
          </a:xfrm>
          <a:prstGeom prst="rect">
            <a:avLst/>
          </a:prstGeom>
          <a:noFill/>
          <a:ln w="9525">
            <a:noFill/>
            <a:miter lim="800000"/>
            <a:headEnd/>
            <a:tailEnd/>
          </a:ln>
        </p:spPr>
      </p:pic>
      <p:sp>
        <p:nvSpPr>
          <p:cNvPr id="8" name="Rectangle 7"/>
          <p:cNvSpPr/>
          <p:nvPr/>
        </p:nvSpPr>
        <p:spPr>
          <a:xfrm>
            <a:off x="1842861" y="2946010"/>
            <a:ext cx="1480918" cy="276999"/>
          </a:xfrm>
          <a:prstGeom prst="rect">
            <a:avLst/>
          </a:prstGeom>
        </p:spPr>
        <p:txBody>
          <a:bodyPr wrap="none">
            <a:spAutoFit/>
          </a:bodyPr>
          <a:lstStyle/>
          <a:p>
            <a:r>
              <a:rPr lang="en-US" sz="1200" b="1" dirty="0" smtClean="0"/>
              <a:t>3% </a:t>
            </a:r>
            <a:r>
              <a:rPr lang="en-US" sz="1200" b="1" dirty="0" err="1" smtClean="0"/>
              <a:t>agarose</a:t>
            </a:r>
            <a:r>
              <a:rPr lang="en-US" sz="1200" b="1" dirty="0" smtClean="0"/>
              <a:t> in 1xTAE</a:t>
            </a:r>
            <a:endParaRPr lang="en-US" sz="1200" b="1" dirty="0"/>
          </a:p>
        </p:txBody>
      </p:sp>
      <p:sp>
        <p:nvSpPr>
          <p:cNvPr id="9" name="Right Triangle 8"/>
          <p:cNvSpPr/>
          <p:nvPr/>
        </p:nvSpPr>
        <p:spPr>
          <a:xfrm flipH="1">
            <a:off x="1400901" y="621631"/>
            <a:ext cx="2004060" cy="152400"/>
          </a:xfrm>
          <a:prstGeom prst="r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Rectangle 142"/>
          <p:cNvSpPr/>
          <p:nvPr/>
        </p:nvSpPr>
        <p:spPr>
          <a:xfrm rot="18758990">
            <a:off x="1385661" y="855304"/>
            <a:ext cx="266420" cy="276999"/>
          </a:xfrm>
          <a:prstGeom prst="rect">
            <a:avLst/>
          </a:prstGeom>
        </p:spPr>
        <p:txBody>
          <a:bodyPr wrap="none">
            <a:spAutoFit/>
          </a:bodyPr>
          <a:lstStyle/>
          <a:p>
            <a:r>
              <a:rPr lang="en-US" sz="1200" b="1" dirty="0" smtClean="0"/>
              <a:t>0</a:t>
            </a:r>
            <a:endParaRPr lang="en-US" sz="1200" b="1" dirty="0"/>
          </a:p>
        </p:txBody>
      </p:sp>
      <p:sp>
        <p:nvSpPr>
          <p:cNvPr id="144" name="Rectangle 143"/>
          <p:cNvSpPr/>
          <p:nvPr/>
        </p:nvSpPr>
        <p:spPr>
          <a:xfrm rot="18758990">
            <a:off x="1609455" y="812271"/>
            <a:ext cx="383438" cy="276999"/>
          </a:xfrm>
          <a:prstGeom prst="rect">
            <a:avLst/>
          </a:prstGeom>
        </p:spPr>
        <p:txBody>
          <a:bodyPr wrap="none">
            <a:spAutoFit/>
          </a:bodyPr>
          <a:lstStyle/>
          <a:p>
            <a:r>
              <a:rPr lang="en-US" sz="1200" b="1" dirty="0" smtClean="0"/>
              <a:t>0.5</a:t>
            </a:r>
            <a:endParaRPr lang="en-US" sz="1200" b="1" dirty="0"/>
          </a:p>
        </p:txBody>
      </p:sp>
      <p:sp>
        <p:nvSpPr>
          <p:cNvPr id="145" name="Rectangle 144"/>
          <p:cNvSpPr/>
          <p:nvPr/>
        </p:nvSpPr>
        <p:spPr>
          <a:xfrm rot="18758990">
            <a:off x="1868898" y="812271"/>
            <a:ext cx="383438" cy="276999"/>
          </a:xfrm>
          <a:prstGeom prst="rect">
            <a:avLst/>
          </a:prstGeom>
        </p:spPr>
        <p:txBody>
          <a:bodyPr wrap="none">
            <a:spAutoFit/>
          </a:bodyPr>
          <a:lstStyle/>
          <a:p>
            <a:r>
              <a:rPr lang="en-US" sz="1200" b="1" dirty="0" smtClean="0"/>
              <a:t>1.0</a:t>
            </a:r>
            <a:endParaRPr lang="en-US" sz="1200" b="1" dirty="0"/>
          </a:p>
        </p:txBody>
      </p:sp>
      <p:sp>
        <p:nvSpPr>
          <p:cNvPr id="146" name="Rectangle 145"/>
          <p:cNvSpPr/>
          <p:nvPr/>
        </p:nvSpPr>
        <p:spPr>
          <a:xfrm rot="18758990">
            <a:off x="2128341" y="812271"/>
            <a:ext cx="383438" cy="276999"/>
          </a:xfrm>
          <a:prstGeom prst="rect">
            <a:avLst/>
          </a:prstGeom>
        </p:spPr>
        <p:txBody>
          <a:bodyPr wrap="none">
            <a:spAutoFit/>
          </a:bodyPr>
          <a:lstStyle/>
          <a:p>
            <a:r>
              <a:rPr lang="en-US" sz="1200" b="1" dirty="0" smtClean="0"/>
              <a:t>1.5</a:t>
            </a:r>
            <a:endParaRPr lang="en-US" sz="1200" b="1" dirty="0"/>
          </a:p>
        </p:txBody>
      </p:sp>
      <p:sp>
        <p:nvSpPr>
          <p:cNvPr id="147" name="Rectangle 146"/>
          <p:cNvSpPr/>
          <p:nvPr/>
        </p:nvSpPr>
        <p:spPr>
          <a:xfrm rot="18758990">
            <a:off x="2387784" y="812271"/>
            <a:ext cx="383438" cy="276999"/>
          </a:xfrm>
          <a:prstGeom prst="rect">
            <a:avLst/>
          </a:prstGeom>
        </p:spPr>
        <p:txBody>
          <a:bodyPr wrap="none">
            <a:spAutoFit/>
          </a:bodyPr>
          <a:lstStyle/>
          <a:p>
            <a:r>
              <a:rPr lang="en-US" sz="1200" b="1" dirty="0" smtClean="0"/>
              <a:t>2.0</a:t>
            </a:r>
            <a:endParaRPr lang="en-US" sz="1200" b="1" dirty="0"/>
          </a:p>
        </p:txBody>
      </p:sp>
      <p:sp>
        <p:nvSpPr>
          <p:cNvPr id="148" name="Rectangle 147"/>
          <p:cNvSpPr/>
          <p:nvPr/>
        </p:nvSpPr>
        <p:spPr>
          <a:xfrm rot="18758990">
            <a:off x="2647227" y="812271"/>
            <a:ext cx="383438" cy="276999"/>
          </a:xfrm>
          <a:prstGeom prst="rect">
            <a:avLst/>
          </a:prstGeom>
        </p:spPr>
        <p:txBody>
          <a:bodyPr wrap="none">
            <a:spAutoFit/>
          </a:bodyPr>
          <a:lstStyle/>
          <a:p>
            <a:r>
              <a:rPr lang="en-US" sz="1200" b="1" dirty="0" smtClean="0"/>
              <a:t>2.5</a:t>
            </a:r>
            <a:endParaRPr lang="en-US" sz="1200" b="1" dirty="0"/>
          </a:p>
        </p:txBody>
      </p:sp>
      <p:sp>
        <p:nvSpPr>
          <p:cNvPr id="149" name="Rectangle 148"/>
          <p:cNvSpPr/>
          <p:nvPr/>
        </p:nvSpPr>
        <p:spPr>
          <a:xfrm rot="18758990">
            <a:off x="2906670" y="812271"/>
            <a:ext cx="383438" cy="276999"/>
          </a:xfrm>
          <a:prstGeom prst="rect">
            <a:avLst/>
          </a:prstGeom>
        </p:spPr>
        <p:txBody>
          <a:bodyPr wrap="none">
            <a:spAutoFit/>
          </a:bodyPr>
          <a:lstStyle/>
          <a:p>
            <a:r>
              <a:rPr lang="en-US" sz="1200" b="1" dirty="0" smtClean="0"/>
              <a:t>3.0</a:t>
            </a:r>
            <a:endParaRPr lang="en-US" sz="1200" b="1" dirty="0"/>
          </a:p>
        </p:txBody>
      </p:sp>
      <p:sp>
        <p:nvSpPr>
          <p:cNvPr id="150" name="Rectangle 149"/>
          <p:cNvSpPr/>
          <p:nvPr/>
        </p:nvSpPr>
        <p:spPr>
          <a:xfrm rot="18758990">
            <a:off x="3180922" y="812271"/>
            <a:ext cx="383438" cy="276999"/>
          </a:xfrm>
          <a:prstGeom prst="rect">
            <a:avLst/>
          </a:prstGeom>
        </p:spPr>
        <p:txBody>
          <a:bodyPr wrap="none">
            <a:spAutoFit/>
          </a:bodyPr>
          <a:lstStyle/>
          <a:p>
            <a:r>
              <a:rPr lang="en-US" sz="1200" b="1" dirty="0" smtClean="0"/>
              <a:t>5.0</a:t>
            </a:r>
            <a:endParaRPr lang="en-US" sz="1200" b="1" dirty="0"/>
          </a:p>
        </p:txBody>
      </p:sp>
      <p:sp>
        <p:nvSpPr>
          <p:cNvPr id="11" name="Rectangle 10"/>
          <p:cNvSpPr/>
          <p:nvPr/>
        </p:nvSpPr>
        <p:spPr>
          <a:xfrm>
            <a:off x="1924085" y="340306"/>
            <a:ext cx="1279517" cy="276999"/>
          </a:xfrm>
          <a:prstGeom prst="rect">
            <a:avLst/>
          </a:prstGeom>
        </p:spPr>
        <p:txBody>
          <a:bodyPr wrap="none">
            <a:spAutoFit/>
          </a:bodyPr>
          <a:lstStyle/>
          <a:p>
            <a:r>
              <a:rPr lang="en-US" sz="1200" b="1" dirty="0">
                <a:latin typeface="Times New Roman" panose="02020603050405020304" pitchFamily="18" charset="0"/>
                <a:cs typeface="Times New Roman" panose="02020603050405020304" pitchFamily="18" charset="0"/>
              </a:rPr>
              <a:t>[</a:t>
            </a:r>
            <a:r>
              <a:rPr lang="en-US" sz="1200" b="1" dirty="0" smtClean="0">
                <a:latin typeface="Times New Roman" panose="02020603050405020304" pitchFamily="18" charset="0"/>
                <a:cs typeface="Times New Roman" panose="02020603050405020304" pitchFamily="18" charset="0"/>
              </a:rPr>
              <a:t>CpG ODN] </a:t>
            </a:r>
            <a:r>
              <a:rPr lang="en-US" sz="1200" b="1" dirty="0" err="1" smtClean="0">
                <a:latin typeface="Symbol" panose="05050102010706020507" pitchFamily="18" charset="2"/>
              </a:rPr>
              <a:t>m</a:t>
            </a:r>
            <a:r>
              <a:rPr lang="en-US" sz="1200" b="1" dirty="0" err="1" smtClean="0">
                <a:latin typeface="Times New Roman" panose="02020603050405020304" pitchFamily="18" charset="0"/>
                <a:cs typeface="Times New Roman" panose="02020603050405020304" pitchFamily="18" charset="0"/>
              </a:rPr>
              <a:t>M</a:t>
            </a:r>
            <a:r>
              <a:rPr lang="en-US" sz="1200" b="1" dirty="0" smtClean="0"/>
              <a:t> </a:t>
            </a:r>
            <a:endParaRPr lang="en-US" sz="1200" b="1" dirty="0"/>
          </a:p>
        </p:txBody>
      </p:sp>
      <p:sp>
        <p:nvSpPr>
          <p:cNvPr id="13" name="Rectangle 12"/>
          <p:cNvSpPr/>
          <p:nvPr/>
        </p:nvSpPr>
        <p:spPr>
          <a:xfrm>
            <a:off x="3490686" y="812746"/>
            <a:ext cx="250390" cy="276999"/>
          </a:xfrm>
          <a:prstGeom prst="rect">
            <a:avLst/>
          </a:prstGeom>
        </p:spPr>
        <p:txBody>
          <a:bodyPr wrap="none">
            <a:spAutoFit/>
          </a:bodyPr>
          <a:lstStyle/>
          <a:p>
            <a:r>
              <a:rPr lang="en-US" sz="1200" b="1" dirty="0" smtClean="0"/>
              <a:t>L</a:t>
            </a:r>
            <a:endParaRPr lang="en-US" sz="1200" b="1" dirty="0"/>
          </a:p>
        </p:txBody>
      </p:sp>
      <p:cxnSp>
        <p:nvCxnSpPr>
          <p:cNvPr id="14" name="Straight Arrow Connector 13"/>
          <p:cNvCxnSpPr/>
          <p:nvPr/>
        </p:nvCxnSpPr>
        <p:spPr>
          <a:xfrm flipH="1">
            <a:off x="3490686" y="2051116"/>
            <a:ext cx="627911" cy="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3519261" y="2780910"/>
            <a:ext cx="381000" cy="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299936" y="2694411"/>
            <a:ext cx="772969" cy="276999"/>
          </a:xfrm>
          <a:prstGeom prst="rect">
            <a:avLst/>
          </a:prstGeom>
        </p:spPr>
        <p:txBody>
          <a:bodyPr wrap="none">
            <a:spAutoFit/>
          </a:bodyPr>
          <a:lstStyle/>
          <a:p>
            <a:r>
              <a:rPr lang="en-US" sz="1200" b="1" dirty="0" smtClean="0">
                <a:cs typeface="Times New Roman" pitchFamily="18" charset="0"/>
              </a:rPr>
              <a:t>E.B. stain</a:t>
            </a:r>
            <a:endParaRPr lang="en-US" sz="1200" b="1" dirty="0"/>
          </a:p>
        </p:txBody>
      </p:sp>
      <p:grpSp>
        <p:nvGrpSpPr>
          <p:cNvPr id="18" name="Group 17"/>
          <p:cNvGrpSpPr/>
          <p:nvPr/>
        </p:nvGrpSpPr>
        <p:grpSpPr>
          <a:xfrm>
            <a:off x="585561" y="2028435"/>
            <a:ext cx="668655" cy="350520"/>
            <a:chOff x="3962400" y="5181600"/>
            <a:chExt cx="668655" cy="350520"/>
          </a:xfrm>
        </p:grpSpPr>
        <p:grpSp>
          <p:nvGrpSpPr>
            <p:cNvPr id="100" name="Group 99"/>
            <p:cNvGrpSpPr/>
            <p:nvPr/>
          </p:nvGrpSpPr>
          <p:grpSpPr>
            <a:xfrm>
              <a:off x="3962400" y="5181600"/>
              <a:ext cx="533400" cy="350520"/>
              <a:chOff x="2286000" y="3733800"/>
              <a:chExt cx="1715037" cy="1291694"/>
            </a:xfrm>
          </p:grpSpPr>
          <p:grpSp>
            <p:nvGrpSpPr>
              <p:cNvPr id="102" name="Group 314"/>
              <p:cNvGrpSpPr/>
              <p:nvPr/>
            </p:nvGrpSpPr>
            <p:grpSpPr>
              <a:xfrm>
                <a:off x="3055621" y="4648201"/>
                <a:ext cx="945416" cy="195794"/>
                <a:chOff x="1820488" y="3261275"/>
                <a:chExt cx="945416" cy="195794"/>
              </a:xfrm>
            </p:grpSpPr>
            <p:grpSp>
              <p:nvGrpSpPr>
                <p:cNvPr id="137" name="Group 256"/>
                <p:cNvGrpSpPr/>
                <p:nvPr/>
              </p:nvGrpSpPr>
              <p:grpSpPr>
                <a:xfrm rot="1320000">
                  <a:off x="1820488" y="3261275"/>
                  <a:ext cx="830156" cy="140026"/>
                  <a:chOff x="381000" y="3426619"/>
                  <a:chExt cx="1235867" cy="190023"/>
                </a:xfrm>
              </p:grpSpPr>
              <p:pic>
                <p:nvPicPr>
                  <p:cNvPr id="141" name="Picture 5"/>
                  <p:cNvPicPr preferRelativeResize="0">
                    <a:picLocks noChangeArrowheads="1"/>
                  </p:cNvPicPr>
                  <p:nvPr/>
                </p:nvPicPr>
                <p:blipFill>
                  <a:blip r:embed="rId3"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42" name="Picture 5"/>
                  <p:cNvPicPr preferRelativeResize="0">
                    <a:picLocks noChangeArrowheads="1"/>
                  </p:cNvPicPr>
                  <p:nvPr/>
                </p:nvPicPr>
                <p:blipFill>
                  <a:blip r:embed="rId3"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38" name="Group 281"/>
                <p:cNvGrpSpPr/>
                <p:nvPr/>
              </p:nvGrpSpPr>
              <p:grpSpPr>
                <a:xfrm rot="1316674">
                  <a:off x="1935748" y="3317043"/>
                  <a:ext cx="830156" cy="140026"/>
                  <a:chOff x="304800" y="3726657"/>
                  <a:chExt cx="1235867" cy="190023"/>
                </a:xfrm>
              </p:grpSpPr>
              <p:pic>
                <p:nvPicPr>
                  <p:cNvPr id="139"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40"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03" name="Group 277"/>
              <p:cNvGrpSpPr/>
              <p:nvPr/>
            </p:nvGrpSpPr>
            <p:grpSpPr>
              <a:xfrm>
                <a:off x="2286000" y="3733800"/>
                <a:ext cx="830157" cy="915376"/>
                <a:chOff x="2076450" y="3317518"/>
                <a:chExt cx="1235867" cy="1242216"/>
              </a:xfrm>
            </p:grpSpPr>
            <p:grpSp>
              <p:nvGrpSpPr>
                <p:cNvPr id="128" name="Group 264"/>
                <p:cNvGrpSpPr/>
                <p:nvPr/>
              </p:nvGrpSpPr>
              <p:grpSpPr>
                <a:xfrm>
                  <a:off x="2076450" y="4349750"/>
                  <a:ext cx="1235867" cy="190023"/>
                  <a:chOff x="381000" y="3426619"/>
                  <a:chExt cx="1235867" cy="190023"/>
                </a:xfrm>
              </p:grpSpPr>
              <p:pic>
                <p:nvPicPr>
                  <p:cNvPr id="135" name="Picture 5"/>
                  <p:cNvPicPr preferRelativeResize="0">
                    <a:picLocks noChangeArrowheads="1"/>
                  </p:cNvPicPr>
                  <p:nvPr/>
                </p:nvPicPr>
                <p:blipFill>
                  <a:blip r:embed="rId3"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36" name="Picture 5"/>
                  <p:cNvPicPr preferRelativeResize="0">
                    <a:picLocks noChangeArrowheads="1"/>
                  </p:cNvPicPr>
                  <p:nvPr/>
                </p:nvPicPr>
                <p:blipFill>
                  <a:blip r:embed="rId3"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29" name="Group 267"/>
                <p:cNvGrpSpPr/>
                <p:nvPr/>
              </p:nvGrpSpPr>
              <p:grpSpPr>
                <a:xfrm rot="3600000">
                  <a:off x="2427616" y="3846790"/>
                  <a:ext cx="1235866" cy="190022"/>
                  <a:chOff x="392849" y="3418795"/>
                  <a:chExt cx="1235866" cy="190022"/>
                </a:xfrm>
              </p:grpSpPr>
              <p:pic>
                <p:nvPicPr>
                  <p:cNvPr id="133" name="Picture 5"/>
                  <p:cNvPicPr preferRelativeResize="0">
                    <a:picLocks noChangeArrowheads="1"/>
                  </p:cNvPicPr>
                  <p:nvPr/>
                </p:nvPicPr>
                <p:blipFill>
                  <a:blip r:embed="rId3"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134" name="Picture 5"/>
                  <p:cNvPicPr preferRelativeResize="0">
                    <a:picLocks noChangeArrowheads="1"/>
                  </p:cNvPicPr>
                  <p:nvPr/>
                </p:nvPicPr>
                <p:blipFill>
                  <a:blip r:embed="rId3"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130" name="Group 270"/>
                <p:cNvGrpSpPr/>
                <p:nvPr/>
              </p:nvGrpSpPr>
              <p:grpSpPr>
                <a:xfrm rot="-3600000">
                  <a:off x="1830715" y="3840440"/>
                  <a:ext cx="1235867" cy="190023"/>
                  <a:chOff x="381000" y="3426619"/>
                  <a:chExt cx="1235867" cy="190023"/>
                </a:xfrm>
              </p:grpSpPr>
              <p:pic>
                <p:nvPicPr>
                  <p:cNvPr id="131" name="Picture 5"/>
                  <p:cNvPicPr preferRelativeResize="0">
                    <a:picLocks noChangeArrowheads="1"/>
                  </p:cNvPicPr>
                  <p:nvPr/>
                </p:nvPicPr>
                <p:blipFill>
                  <a:blip r:embed="rId3"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32" name="Picture 5"/>
                  <p:cNvPicPr preferRelativeResize="0">
                    <a:picLocks noChangeArrowheads="1"/>
                  </p:cNvPicPr>
                  <p:nvPr/>
                </p:nvPicPr>
                <p:blipFill>
                  <a:blip r:embed="rId3"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104" name="Group 316"/>
              <p:cNvGrpSpPr/>
              <p:nvPr/>
            </p:nvGrpSpPr>
            <p:grpSpPr>
              <a:xfrm>
                <a:off x="2286000" y="4648201"/>
                <a:ext cx="911293" cy="177077"/>
                <a:chOff x="1393947" y="3953804"/>
                <a:chExt cx="911292" cy="177078"/>
              </a:xfrm>
            </p:grpSpPr>
            <p:grpSp>
              <p:nvGrpSpPr>
                <p:cNvPr id="122" name="Group 284"/>
                <p:cNvGrpSpPr/>
                <p:nvPr/>
              </p:nvGrpSpPr>
              <p:grpSpPr>
                <a:xfrm rot="1320000">
                  <a:off x="1393947" y="3953804"/>
                  <a:ext cx="830156" cy="140026"/>
                  <a:chOff x="381000" y="3426619"/>
                  <a:chExt cx="1235867" cy="190023"/>
                </a:xfrm>
              </p:grpSpPr>
              <p:pic>
                <p:nvPicPr>
                  <p:cNvPr id="126" name="Picture 5"/>
                  <p:cNvPicPr preferRelativeResize="0">
                    <a:picLocks noChangeArrowheads="1"/>
                  </p:cNvPicPr>
                  <p:nvPr/>
                </p:nvPicPr>
                <p:blipFill>
                  <a:blip r:embed="rId3"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27" name="Picture 5"/>
                  <p:cNvPicPr preferRelativeResize="0">
                    <a:picLocks noChangeArrowheads="1"/>
                  </p:cNvPicPr>
                  <p:nvPr/>
                </p:nvPicPr>
                <p:blipFill>
                  <a:blip r:embed="rId3"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23" name="Group 273"/>
                <p:cNvGrpSpPr/>
                <p:nvPr/>
              </p:nvGrpSpPr>
              <p:grpSpPr>
                <a:xfrm rot="1316674">
                  <a:off x="1475083" y="3990856"/>
                  <a:ext cx="830156" cy="140026"/>
                  <a:chOff x="304800" y="3726657"/>
                  <a:chExt cx="1235867" cy="190023"/>
                </a:xfrm>
              </p:grpSpPr>
              <p:pic>
                <p:nvPicPr>
                  <p:cNvPr id="124"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5"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05" name="Group 276"/>
              <p:cNvGrpSpPr/>
              <p:nvPr/>
            </p:nvGrpSpPr>
            <p:grpSpPr>
              <a:xfrm>
                <a:off x="3124200" y="4114797"/>
                <a:ext cx="830157" cy="910697"/>
                <a:chOff x="2089150" y="4959351"/>
                <a:chExt cx="1235867" cy="1235867"/>
              </a:xfrm>
            </p:grpSpPr>
            <p:grpSp>
              <p:nvGrpSpPr>
                <p:cNvPr id="113" name="Group 255"/>
                <p:cNvGrpSpPr/>
                <p:nvPr/>
              </p:nvGrpSpPr>
              <p:grpSpPr>
                <a:xfrm>
                  <a:off x="2089150" y="5991582"/>
                  <a:ext cx="1235867" cy="190023"/>
                  <a:chOff x="304800" y="3726657"/>
                  <a:chExt cx="1235867" cy="190023"/>
                </a:xfrm>
              </p:grpSpPr>
              <p:pic>
                <p:nvPicPr>
                  <p:cNvPr id="120"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21"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14" name="Group 257"/>
                <p:cNvGrpSpPr/>
                <p:nvPr/>
              </p:nvGrpSpPr>
              <p:grpSpPr>
                <a:xfrm rot="3600000">
                  <a:off x="2427614" y="5482273"/>
                  <a:ext cx="1235867" cy="190023"/>
                  <a:chOff x="304800" y="3726657"/>
                  <a:chExt cx="1235867" cy="190023"/>
                </a:xfrm>
              </p:grpSpPr>
              <p:pic>
                <p:nvPicPr>
                  <p:cNvPr id="118"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19"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115" name="Group 260"/>
                <p:cNvGrpSpPr/>
                <p:nvPr/>
              </p:nvGrpSpPr>
              <p:grpSpPr>
                <a:xfrm rot="18000000">
                  <a:off x="1824365" y="5482273"/>
                  <a:ext cx="1235867" cy="190023"/>
                  <a:chOff x="304800" y="3726657"/>
                  <a:chExt cx="1235867" cy="190023"/>
                </a:xfrm>
              </p:grpSpPr>
              <p:pic>
                <p:nvPicPr>
                  <p:cNvPr id="116"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17"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106" name="Group 315"/>
              <p:cNvGrpSpPr/>
              <p:nvPr/>
            </p:nvGrpSpPr>
            <p:grpSpPr>
              <a:xfrm>
                <a:off x="2674619" y="3916680"/>
                <a:ext cx="922651" cy="189494"/>
                <a:chOff x="2201548" y="3941387"/>
                <a:chExt cx="922652" cy="189494"/>
              </a:xfrm>
            </p:grpSpPr>
            <p:grpSp>
              <p:nvGrpSpPr>
                <p:cNvPr id="107" name="Group 287"/>
                <p:cNvGrpSpPr/>
                <p:nvPr/>
              </p:nvGrpSpPr>
              <p:grpSpPr>
                <a:xfrm rot="1320000">
                  <a:off x="2201548" y="3941387"/>
                  <a:ext cx="830156" cy="140026"/>
                  <a:chOff x="381000" y="3426619"/>
                  <a:chExt cx="1235867" cy="190023"/>
                </a:xfrm>
              </p:grpSpPr>
              <p:pic>
                <p:nvPicPr>
                  <p:cNvPr id="111" name="Picture 5"/>
                  <p:cNvPicPr preferRelativeResize="0">
                    <a:picLocks noChangeArrowheads="1"/>
                  </p:cNvPicPr>
                  <p:nvPr/>
                </p:nvPicPr>
                <p:blipFill>
                  <a:blip r:embed="rId3"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112" name="Picture 5"/>
                  <p:cNvPicPr preferRelativeResize="0">
                    <a:picLocks noChangeArrowheads="1"/>
                  </p:cNvPicPr>
                  <p:nvPr/>
                </p:nvPicPr>
                <p:blipFill>
                  <a:blip r:embed="rId3"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108" name="Group 278"/>
                <p:cNvGrpSpPr/>
                <p:nvPr/>
              </p:nvGrpSpPr>
              <p:grpSpPr>
                <a:xfrm rot="1316674">
                  <a:off x="2294044" y="3990855"/>
                  <a:ext cx="830156" cy="140026"/>
                  <a:chOff x="304800" y="3726657"/>
                  <a:chExt cx="1235867" cy="190023"/>
                </a:xfrm>
              </p:grpSpPr>
              <p:pic>
                <p:nvPicPr>
                  <p:cNvPr id="109"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110"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grpSp>
        <p:cxnSp>
          <p:nvCxnSpPr>
            <p:cNvPr id="101" name="Straight Arrow Connector 100"/>
            <p:cNvCxnSpPr/>
            <p:nvPr/>
          </p:nvCxnSpPr>
          <p:spPr>
            <a:xfrm>
              <a:off x="4448175" y="5334000"/>
              <a:ext cx="182880" cy="0"/>
            </a:xfrm>
            <a:prstGeom prst="straightConnector1">
              <a:avLst/>
            </a:prstGeom>
            <a:ln>
              <a:solidFill>
                <a:schemeClr val="tx1"/>
              </a:solidFill>
              <a:headEnd type="none" w="sm" len="sm"/>
              <a:tailEnd type="triangle" w="sm" len="sm"/>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4153942" y="1842977"/>
            <a:ext cx="615683" cy="553469"/>
            <a:chOff x="1868327" y="4641109"/>
            <a:chExt cx="1759279" cy="1549714"/>
          </a:xfrm>
        </p:grpSpPr>
        <p:grpSp>
          <p:nvGrpSpPr>
            <p:cNvPr id="22" name="Group 628"/>
            <p:cNvGrpSpPr/>
            <p:nvPr/>
          </p:nvGrpSpPr>
          <p:grpSpPr>
            <a:xfrm>
              <a:off x="1981200" y="4648200"/>
              <a:ext cx="1524000" cy="1066800"/>
              <a:chOff x="2286000" y="3733800"/>
              <a:chExt cx="1715036" cy="1291697"/>
            </a:xfrm>
          </p:grpSpPr>
          <p:grpSp>
            <p:nvGrpSpPr>
              <p:cNvPr id="59" name="Group 314"/>
              <p:cNvGrpSpPr/>
              <p:nvPr/>
            </p:nvGrpSpPr>
            <p:grpSpPr>
              <a:xfrm>
                <a:off x="3055620" y="4648200"/>
                <a:ext cx="945416" cy="195794"/>
                <a:chOff x="1820488" y="3261275"/>
                <a:chExt cx="945416" cy="195794"/>
              </a:xfrm>
            </p:grpSpPr>
            <p:grpSp>
              <p:nvGrpSpPr>
                <p:cNvPr id="94" name="Group 256"/>
                <p:cNvGrpSpPr/>
                <p:nvPr/>
              </p:nvGrpSpPr>
              <p:grpSpPr>
                <a:xfrm rot="1320000">
                  <a:off x="1820488" y="3261275"/>
                  <a:ext cx="830156" cy="140026"/>
                  <a:chOff x="381000" y="3426619"/>
                  <a:chExt cx="1235867" cy="190023"/>
                </a:xfrm>
              </p:grpSpPr>
              <p:pic>
                <p:nvPicPr>
                  <p:cNvPr id="98" name="Picture 5"/>
                  <p:cNvPicPr preferRelativeResize="0">
                    <a:picLocks noChangeArrowheads="1"/>
                  </p:cNvPicPr>
                  <p:nvPr/>
                </p:nvPicPr>
                <p:blipFill>
                  <a:blip r:embed="rId3"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99" name="Picture 5"/>
                  <p:cNvPicPr preferRelativeResize="0">
                    <a:picLocks noChangeArrowheads="1"/>
                  </p:cNvPicPr>
                  <p:nvPr/>
                </p:nvPicPr>
                <p:blipFill>
                  <a:blip r:embed="rId3"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95" name="Group 281"/>
                <p:cNvGrpSpPr/>
                <p:nvPr/>
              </p:nvGrpSpPr>
              <p:grpSpPr>
                <a:xfrm rot="1316674">
                  <a:off x="1935748" y="3317043"/>
                  <a:ext cx="830156" cy="140026"/>
                  <a:chOff x="304800" y="3726657"/>
                  <a:chExt cx="1235867" cy="190023"/>
                </a:xfrm>
              </p:grpSpPr>
              <p:pic>
                <p:nvPicPr>
                  <p:cNvPr id="96"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97"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60" name="Group 277"/>
              <p:cNvGrpSpPr/>
              <p:nvPr/>
            </p:nvGrpSpPr>
            <p:grpSpPr>
              <a:xfrm>
                <a:off x="2286000" y="3733800"/>
                <a:ext cx="830156" cy="915376"/>
                <a:chOff x="2076450" y="3317518"/>
                <a:chExt cx="1235867" cy="1242216"/>
              </a:xfrm>
            </p:grpSpPr>
            <p:grpSp>
              <p:nvGrpSpPr>
                <p:cNvPr id="85" name="Group 264"/>
                <p:cNvGrpSpPr/>
                <p:nvPr/>
              </p:nvGrpSpPr>
              <p:grpSpPr>
                <a:xfrm>
                  <a:off x="2076450" y="4349750"/>
                  <a:ext cx="1235867" cy="190023"/>
                  <a:chOff x="381000" y="3426619"/>
                  <a:chExt cx="1235867" cy="190023"/>
                </a:xfrm>
              </p:grpSpPr>
              <p:pic>
                <p:nvPicPr>
                  <p:cNvPr id="92" name="Picture 5"/>
                  <p:cNvPicPr preferRelativeResize="0">
                    <a:picLocks noChangeArrowheads="1"/>
                  </p:cNvPicPr>
                  <p:nvPr/>
                </p:nvPicPr>
                <p:blipFill>
                  <a:blip r:embed="rId3"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93" name="Picture 5"/>
                  <p:cNvPicPr preferRelativeResize="0">
                    <a:picLocks noChangeArrowheads="1"/>
                  </p:cNvPicPr>
                  <p:nvPr/>
                </p:nvPicPr>
                <p:blipFill>
                  <a:blip r:embed="rId3"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86" name="Group 267"/>
                <p:cNvGrpSpPr/>
                <p:nvPr/>
              </p:nvGrpSpPr>
              <p:grpSpPr>
                <a:xfrm rot="3600000">
                  <a:off x="2427616" y="3846790"/>
                  <a:ext cx="1235866" cy="190022"/>
                  <a:chOff x="392849" y="3418795"/>
                  <a:chExt cx="1235866" cy="190022"/>
                </a:xfrm>
              </p:grpSpPr>
              <p:pic>
                <p:nvPicPr>
                  <p:cNvPr id="90" name="Picture 5"/>
                  <p:cNvPicPr preferRelativeResize="0">
                    <a:picLocks noChangeArrowheads="1"/>
                  </p:cNvPicPr>
                  <p:nvPr/>
                </p:nvPicPr>
                <p:blipFill>
                  <a:blip r:embed="rId3" cstate="print"/>
                  <a:srcRect/>
                  <a:stretch>
                    <a:fillRect/>
                  </a:stretch>
                </p:blipFill>
                <p:spPr bwMode="auto">
                  <a:xfrm>
                    <a:off x="392849" y="3425937"/>
                    <a:ext cx="640080" cy="182880"/>
                  </a:xfrm>
                  <a:prstGeom prst="rect">
                    <a:avLst/>
                  </a:prstGeom>
                  <a:noFill/>
                  <a:ln w="9525">
                    <a:noFill/>
                    <a:miter lim="800000"/>
                    <a:headEnd/>
                    <a:tailEnd/>
                  </a:ln>
                  <a:effectLst/>
                </p:spPr>
              </p:pic>
              <p:pic>
                <p:nvPicPr>
                  <p:cNvPr id="91" name="Picture 5"/>
                  <p:cNvPicPr preferRelativeResize="0">
                    <a:picLocks noChangeArrowheads="1"/>
                  </p:cNvPicPr>
                  <p:nvPr/>
                </p:nvPicPr>
                <p:blipFill>
                  <a:blip r:embed="rId3" cstate="print"/>
                  <a:srcRect/>
                  <a:stretch>
                    <a:fillRect/>
                  </a:stretch>
                </p:blipFill>
                <p:spPr bwMode="auto">
                  <a:xfrm>
                    <a:off x="988635" y="3418795"/>
                    <a:ext cx="640080" cy="182880"/>
                  </a:xfrm>
                  <a:prstGeom prst="rect">
                    <a:avLst/>
                  </a:prstGeom>
                  <a:noFill/>
                  <a:ln w="9525">
                    <a:noFill/>
                    <a:miter lim="800000"/>
                    <a:headEnd/>
                    <a:tailEnd/>
                  </a:ln>
                  <a:effectLst/>
                </p:spPr>
              </p:pic>
            </p:grpSp>
            <p:grpSp>
              <p:nvGrpSpPr>
                <p:cNvPr id="87" name="Group 270"/>
                <p:cNvGrpSpPr/>
                <p:nvPr/>
              </p:nvGrpSpPr>
              <p:grpSpPr>
                <a:xfrm rot="-3600000">
                  <a:off x="1830715" y="3840440"/>
                  <a:ext cx="1235867" cy="190023"/>
                  <a:chOff x="381000" y="3426619"/>
                  <a:chExt cx="1235867" cy="190023"/>
                </a:xfrm>
              </p:grpSpPr>
              <p:pic>
                <p:nvPicPr>
                  <p:cNvPr id="88" name="Picture 5"/>
                  <p:cNvPicPr preferRelativeResize="0">
                    <a:picLocks noChangeArrowheads="1"/>
                  </p:cNvPicPr>
                  <p:nvPr/>
                </p:nvPicPr>
                <p:blipFill>
                  <a:blip r:embed="rId3"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89" name="Picture 5"/>
                  <p:cNvPicPr preferRelativeResize="0">
                    <a:picLocks noChangeArrowheads="1"/>
                  </p:cNvPicPr>
                  <p:nvPr/>
                </p:nvPicPr>
                <p:blipFill>
                  <a:blip r:embed="rId3" cstate="print"/>
                  <a:srcRect/>
                  <a:stretch>
                    <a:fillRect/>
                  </a:stretch>
                </p:blipFill>
                <p:spPr bwMode="auto">
                  <a:xfrm>
                    <a:off x="976787" y="3426619"/>
                    <a:ext cx="640080" cy="182880"/>
                  </a:xfrm>
                  <a:prstGeom prst="rect">
                    <a:avLst/>
                  </a:prstGeom>
                  <a:noFill/>
                  <a:ln w="9525">
                    <a:noFill/>
                    <a:miter lim="800000"/>
                    <a:headEnd/>
                    <a:tailEnd/>
                  </a:ln>
                  <a:effectLst/>
                </p:spPr>
              </p:pic>
            </p:grpSp>
          </p:grpSp>
          <p:grpSp>
            <p:nvGrpSpPr>
              <p:cNvPr id="61" name="Group 316"/>
              <p:cNvGrpSpPr/>
              <p:nvPr/>
            </p:nvGrpSpPr>
            <p:grpSpPr>
              <a:xfrm>
                <a:off x="2286000" y="4648200"/>
                <a:ext cx="911292" cy="177078"/>
                <a:chOff x="1393947" y="3953804"/>
                <a:chExt cx="911292" cy="177078"/>
              </a:xfrm>
            </p:grpSpPr>
            <p:grpSp>
              <p:nvGrpSpPr>
                <p:cNvPr id="79" name="Group 284"/>
                <p:cNvGrpSpPr/>
                <p:nvPr/>
              </p:nvGrpSpPr>
              <p:grpSpPr>
                <a:xfrm rot="1320000">
                  <a:off x="1393947" y="3953804"/>
                  <a:ext cx="830156" cy="140026"/>
                  <a:chOff x="381000" y="3426619"/>
                  <a:chExt cx="1235867" cy="190023"/>
                </a:xfrm>
              </p:grpSpPr>
              <p:pic>
                <p:nvPicPr>
                  <p:cNvPr id="83" name="Picture 5"/>
                  <p:cNvPicPr preferRelativeResize="0">
                    <a:picLocks noChangeArrowheads="1"/>
                  </p:cNvPicPr>
                  <p:nvPr/>
                </p:nvPicPr>
                <p:blipFill>
                  <a:blip r:embed="rId3"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84" name="Picture 5"/>
                  <p:cNvPicPr preferRelativeResize="0">
                    <a:picLocks noChangeArrowheads="1"/>
                  </p:cNvPicPr>
                  <p:nvPr/>
                </p:nvPicPr>
                <p:blipFill>
                  <a:blip r:embed="rId3"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80" name="Group 273"/>
                <p:cNvGrpSpPr/>
                <p:nvPr/>
              </p:nvGrpSpPr>
              <p:grpSpPr>
                <a:xfrm rot="1316674">
                  <a:off x="1475083" y="3990856"/>
                  <a:ext cx="830156" cy="140026"/>
                  <a:chOff x="304800" y="3726657"/>
                  <a:chExt cx="1235867" cy="190023"/>
                </a:xfrm>
              </p:grpSpPr>
              <p:pic>
                <p:nvPicPr>
                  <p:cNvPr id="81"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82"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62" name="Group 276"/>
              <p:cNvGrpSpPr/>
              <p:nvPr/>
            </p:nvGrpSpPr>
            <p:grpSpPr>
              <a:xfrm>
                <a:off x="3124200" y="4114800"/>
                <a:ext cx="830156" cy="910697"/>
                <a:chOff x="2089150" y="4959351"/>
                <a:chExt cx="1235867" cy="1235867"/>
              </a:xfrm>
            </p:grpSpPr>
            <p:grpSp>
              <p:nvGrpSpPr>
                <p:cNvPr id="70" name="Group 255"/>
                <p:cNvGrpSpPr/>
                <p:nvPr/>
              </p:nvGrpSpPr>
              <p:grpSpPr>
                <a:xfrm>
                  <a:off x="2089150" y="5991582"/>
                  <a:ext cx="1235867" cy="190023"/>
                  <a:chOff x="304800" y="3726657"/>
                  <a:chExt cx="1235867" cy="190023"/>
                </a:xfrm>
              </p:grpSpPr>
              <p:pic>
                <p:nvPicPr>
                  <p:cNvPr id="77"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78"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71" name="Group 257"/>
                <p:cNvGrpSpPr/>
                <p:nvPr/>
              </p:nvGrpSpPr>
              <p:grpSpPr>
                <a:xfrm rot="3600000">
                  <a:off x="2427614" y="5482273"/>
                  <a:ext cx="1235867" cy="190023"/>
                  <a:chOff x="304800" y="3726657"/>
                  <a:chExt cx="1235867" cy="190023"/>
                </a:xfrm>
              </p:grpSpPr>
              <p:pic>
                <p:nvPicPr>
                  <p:cNvPr id="75"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76"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nvGrpSpPr>
                <p:cNvPr id="72" name="Group 260"/>
                <p:cNvGrpSpPr/>
                <p:nvPr/>
              </p:nvGrpSpPr>
              <p:grpSpPr>
                <a:xfrm rot="18000000">
                  <a:off x="1824365" y="5482273"/>
                  <a:ext cx="1235867" cy="190023"/>
                  <a:chOff x="304800" y="3726657"/>
                  <a:chExt cx="1235867" cy="190023"/>
                </a:xfrm>
              </p:grpSpPr>
              <p:pic>
                <p:nvPicPr>
                  <p:cNvPr id="73"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74"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grpSp>
            <p:nvGrpSpPr>
              <p:cNvPr id="63" name="Group 315"/>
              <p:cNvGrpSpPr/>
              <p:nvPr/>
            </p:nvGrpSpPr>
            <p:grpSpPr>
              <a:xfrm>
                <a:off x="2674620" y="3916680"/>
                <a:ext cx="922652" cy="189494"/>
                <a:chOff x="2201548" y="3941387"/>
                <a:chExt cx="922652" cy="189494"/>
              </a:xfrm>
            </p:grpSpPr>
            <p:grpSp>
              <p:nvGrpSpPr>
                <p:cNvPr id="64" name="Group 287"/>
                <p:cNvGrpSpPr/>
                <p:nvPr/>
              </p:nvGrpSpPr>
              <p:grpSpPr>
                <a:xfrm rot="1320000">
                  <a:off x="2201548" y="3941387"/>
                  <a:ext cx="830156" cy="140026"/>
                  <a:chOff x="381000" y="3426619"/>
                  <a:chExt cx="1235867" cy="190023"/>
                </a:xfrm>
              </p:grpSpPr>
              <p:pic>
                <p:nvPicPr>
                  <p:cNvPr id="68" name="Picture 5"/>
                  <p:cNvPicPr preferRelativeResize="0">
                    <a:picLocks noChangeArrowheads="1"/>
                  </p:cNvPicPr>
                  <p:nvPr/>
                </p:nvPicPr>
                <p:blipFill>
                  <a:blip r:embed="rId3" cstate="print"/>
                  <a:srcRect/>
                  <a:stretch>
                    <a:fillRect/>
                  </a:stretch>
                </p:blipFill>
                <p:spPr bwMode="auto">
                  <a:xfrm>
                    <a:off x="381000" y="3433762"/>
                    <a:ext cx="640080" cy="182880"/>
                  </a:xfrm>
                  <a:prstGeom prst="rect">
                    <a:avLst/>
                  </a:prstGeom>
                  <a:noFill/>
                  <a:ln w="9525">
                    <a:noFill/>
                    <a:miter lim="800000"/>
                    <a:headEnd/>
                    <a:tailEnd/>
                  </a:ln>
                  <a:effectLst/>
                </p:spPr>
              </p:pic>
              <p:pic>
                <p:nvPicPr>
                  <p:cNvPr id="69" name="Picture 5"/>
                  <p:cNvPicPr preferRelativeResize="0">
                    <a:picLocks noChangeArrowheads="1"/>
                  </p:cNvPicPr>
                  <p:nvPr/>
                </p:nvPicPr>
                <p:blipFill>
                  <a:blip r:embed="rId3" cstate="print"/>
                  <a:srcRect/>
                  <a:stretch>
                    <a:fillRect/>
                  </a:stretch>
                </p:blipFill>
                <p:spPr bwMode="auto">
                  <a:xfrm>
                    <a:off x="976787" y="3426619"/>
                    <a:ext cx="640080" cy="182880"/>
                  </a:xfrm>
                  <a:prstGeom prst="rect">
                    <a:avLst/>
                  </a:prstGeom>
                  <a:noFill/>
                  <a:ln w="9525">
                    <a:noFill/>
                    <a:miter lim="800000"/>
                    <a:headEnd/>
                    <a:tailEnd/>
                  </a:ln>
                  <a:effectLst/>
                </p:spPr>
              </p:pic>
            </p:grpSp>
            <p:grpSp>
              <p:nvGrpSpPr>
                <p:cNvPr id="65" name="Group 278"/>
                <p:cNvGrpSpPr/>
                <p:nvPr/>
              </p:nvGrpSpPr>
              <p:grpSpPr>
                <a:xfrm rot="1316674">
                  <a:off x="2294044" y="3990855"/>
                  <a:ext cx="830156" cy="140026"/>
                  <a:chOff x="304800" y="3726657"/>
                  <a:chExt cx="1235867" cy="190023"/>
                </a:xfrm>
              </p:grpSpPr>
              <p:pic>
                <p:nvPicPr>
                  <p:cNvPr id="66" name="Picture 4"/>
                  <p:cNvPicPr preferRelativeResize="0">
                    <a:picLocks noChangeArrowheads="1"/>
                  </p:cNvPicPr>
                  <p:nvPr/>
                </p:nvPicPr>
                <p:blipFill>
                  <a:blip r:embed="rId4" cstate="print"/>
                  <a:srcRect/>
                  <a:stretch>
                    <a:fillRect/>
                  </a:stretch>
                </p:blipFill>
                <p:spPr bwMode="auto">
                  <a:xfrm>
                    <a:off x="304800" y="3733800"/>
                    <a:ext cx="640080" cy="182880"/>
                  </a:xfrm>
                  <a:prstGeom prst="rect">
                    <a:avLst/>
                  </a:prstGeom>
                  <a:noFill/>
                  <a:ln w="9525">
                    <a:noFill/>
                    <a:miter lim="800000"/>
                    <a:headEnd/>
                    <a:tailEnd/>
                  </a:ln>
                  <a:effectLst/>
                </p:spPr>
              </p:pic>
              <p:pic>
                <p:nvPicPr>
                  <p:cNvPr id="67" name="Picture 4"/>
                  <p:cNvPicPr preferRelativeResize="0">
                    <a:picLocks noChangeArrowheads="1"/>
                  </p:cNvPicPr>
                  <p:nvPr/>
                </p:nvPicPr>
                <p:blipFill>
                  <a:blip r:embed="rId4" cstate="print"/>
                  <a:srcRect/>
                  <a:stretch>
                    <a:fillRect/>
                  </a:stretch>
                </p:blipFill>
                <p:spPr bwMode="auto">
                  <a:xfrm>
                    <a:off x="900587" y="3726657"/>
                    <a:ext cx="640080" cy="182880"/>
                  </a:xfrm>
                  <a:prstGeom prst="rect">
                    <a:avLst/>
                  </a:prstGeom>
                  <a:noFill/>
                  <a:ln w="9525">
                    <a:noFill/>
                    <a:miter lim="800000"/>
                    <a:headEnd/>
                    <a:tailEnd/>
                  </a:ln>
                  <a:effectLst/>
                </p:spPr>
              </p:pic>
            </p:grpSp>
          </p:grpSp>
        </p:grpSp>
        <p:grpSp>
          <p:nvGrpSpPr>
            <p:cNvPr id="23" name="Group 672"/>
            <p:cNvGrpSpPr/>
            <p:nvPr/>
          </p:nvGrpSpPr>
          <p:grpSpPr>
            <a:xfrm>
              <a:off x="2924180" y="5584037"/>
              <a:ext cx="547817" cy="112959"/>
              <a:chOff x="2438400" y="6247732"/>
              <a:chExt cx="553220" cy="123712"/>
            </a:xfrm>
          </p:grpSpPr>
          <p:pic>
            <p:nvPicPr>
              <p:cNvPr id="57" name="Picture 18"/>
              <p:cNvPicPr>
                <a:picLocks noChangeAspect="1" noChangeArrowheads="1"/>
              </p:cNvPicPr>
              <p:nvPr/>
            </p:nvPicPr>
            <p:blipFill>
              <a:blip r:embed="rId5" cstate="print"/>
              <a:srcRect/>
              <a:stretch>
                <a:fillRect/>
              </a:stretch>
            </p:blipFill>
            <p:spPr bwMode="auto">
              <a:xfrm>
                <a:off x="2438400" y="6248400"/>
                <a:ext cx="381000" cy="123044"/>
              </a:xfrm>
              <a:prstGeom prst="rect">
                <a:avLst/>
              </a:prstGeom>
              <a:noFill/>
              <a:ln w="9525">
                <a:noFill/>
                <a:miter lim="800000"/>
                <a:headEnd/>
                <a:tailEnd/>
              </a:ln>
              <a:effectLst/>
            </p:spPr>
          </p:pic>
          <p:pic>
            <p:nvPicPr>
              <p:cNvPr id="58" name="Picture 18"/>
              <p:cNvPicPr>
                <a:picLocks noChangeAspect="1" noChangeArrowheads="1"/>
              </p:cNvPicPr>
              <p:nvPr/>
            </p:nvPicPr>
            <p:blipFill>
              <a:blip r:embed="rId5" cstate="print"/>
              <a:srcRect/>
              <a:stretch>
                <a:fillRect/>
              </a:stretch>
            </p:blipFill>
            <p:spPr bwMode="auto">
              <a:xfrm>
                <a:off x="2610602" y="6247732"/>
                <a:ext cx="381018" cy="123044"/>
              </a:xfrm>
              <a:prstGeom prst="rect">
                <a:avLst/>
              </a:prstGeom>
              <a:noFill/>
              <a:ln w="9525">
                <a:noFill/>
                <a:miter lim="800000"/>
                <a:headEnd/>
                <a:tailEnd/>
              </a:ln>
              <a:effectLst/>
            </p:spPr>
          </p:pic>
        </p:grpSp>
        <p:grpSp>
          <p:nvGrpSpPr>
            <p:cNvPr id="24" name="Group 676"/>
            <p:cNvGrpSpPr/>
            <p:nvPr/>
          </p:nvGrpSpPr>
          <p:grpSpPr>
            <a:xfrm rot="3600000">
              <a:off x="2995205" y="5237281"/>
              <a:ext cx="552023" cy="114287"/>
              <a:chOff x="2616764" y="6255544"/>
              <a:chExt cx="557446" cy="125167"/>
            </a:xfrm>
          </p:grpSpPr>
          <p:pic>
            <p:nvPicPr>
              <p:cNvPr id="55" name="Picture 18"/>
              <p:cNvPicPr>
                <a:picLocks noChangeAspect="1" noChangeArrowheads="1"/>
              </p:cNvPicPr>
              <p:nvPr/>
            </p:nvPicPr>
            <p:blipFill>
              <a:blip r:embed="rId6" cstate="print"/>
              <a:srcRect/>
              <a:stretch>
                <a:fillRect/>
              </a:stretch>
            </p:blipFill>
            <p:spPr bwMode="auto">
              <a:xfrm>
                <a:off x="2616764" y="6257667"/>
                <a:ext cx="381003" cy="123044"/>
              </a:xfrm>
              <a:prstGeom prst="rect">
                <a:avLst/>
              </a:prstGeom>
              <a:noFill/>
              <a:ln w="9525">
                <a:noFill/>
                <a:miter lim="800000"/>
                <a:headEnd/>
                <a:tailEnd/>
              </a:ln>
              <a:effectLst/>
            </p:spPr>
          </p:pic>
          <p:pic>
            <p:nvPicPr>
              <p:cNvPr id="56" name="Picture 18"/>
              <p:cNvPicPr>
                <a:picLocks noChangeAspect="1" noChangeArrowheads="1"/>
              </p:cNvPicPr>
              <p:nvPr/>
            </p:nvPicPr>
            <p:blipFill>
              <a:blip r:embed="rId6" cstate="print"/>
              <a:srcRect/>
              <a:stretch>
                <a:fillRect/>
              </a:stretch>
            </p:blipFill>
            <p:spPr bwMode="auto">
              <a:xfrm>
                <a:off x="2793210" y="6255544"/>
                <a:ext cx="381000" cy="123044"/>
              </a:xfrm>
              <a:prstGeom prst="rect">
                <a:avLst/>
              </a:prstGeom>
              <a:noFill/>
              <a:ln w="9525">
                <a:noFill/>
                <a:miter lim="800000"/>
                <a:headEnd/>
                <a:tailEnd/>
              </a:ln>
              <a:effectLst/>
            </p:spPr>
          </p:pic>
        </p:grpSp>
        <p:grpSp>
          <p:nvGrpSpPr>
            <p:cNvPr id="25" name="Group 679"/>
            <p:cNvGrpSpPr/>
            <p:nvPr/>
          </p:nvGrpSpPr>
          <p:grpSpPr>
            <a:xfrm rot="-3600000">
              <a:off x="2640396" y="5323004"/>
              <a:ext cx="552023" cy="114287"/>
              <a:chOff x="2616764" y="6255544"/>
              <a:chExt cx="557446" cy="125167"/>
            </a:xfrm>
          </p:grpSpPr>
          <p:pic>
            <p:nvPicPr>
              <p:cNvPr id="53" name="Picture 18"/>
              <p:cNvPicPr>
                <a:picLocks noChangeAspect="1" noChangeArrowheads="1"/>
              </p:cNvPicPr>
              <p:nvPr/>
            </p:nvPicPr>
            <p:blipFill>
              <a:blip r:embed="rId6" cstate="print"/>
              <a:srcRect/>
              <a:stretch>
                <a:fillRect/>
              </a:stretch>
            </p:blipFill>
            <p:spPr bwMode="auto">
              <a:xfrm>
                <a:off x="2616764" y="6257667"/>
                <a:ext cx="381003" cy="123044"/>
              </a:xfrm>
              <a:prstGeom prst="rect">
                <a:avLst/>
              </a:prstGeom>
              <a:noFill/>
              <a:ln w="9525">
                <a:noFill/>
                <a:miter lim="800000"/>
                <a:headEnd/>
                <a:tailEnd/>
              </a:ln>
              <a:effectLst/>
            </p:spPr>
          </p:pic>
          <p:pic>
            <p:nvPicPr>
              <p:cNvPr id="54" name="Picture 18"/>
              <p:cNvPicPr>
                <a:picLocks noChangeAspect="1" noChangeArrowheads="1"/>
              </p:cNvPicPr>
              <p:nvPr/>
            </p:nvPicPr>
            <p:blipFill>
              <a:blip r:embed="rId6" cstate="print"/>
              <a:srcRect/>
              <a:stretch>
                <a:fillRect/>
              </a:stretch>
            </p:blipFill>
            <p:spPr bwMode="auto">
              <a:xfrm>
                <a:off x="2793210" y="6255544"/>
                <a:ext cx="381000" cy="123044"/>
              </a:xfrm>
              <a:prstGeom prst="rect">
                <a:avLst/>
              </a:prstGeom>
              <a:noFill/>
              <a:ln w="9525">
                <a:noFill/>
                <a:miter lim="800000"/>
                <a:headEnd/>
                <a:tailEnd/>
              </a:ln>
              <a:effectLst/>
            </p:spPr>
          </p:pic>
        </p:grpSp>
        <p:grpSp>
          <p:nvGrpSpPr>
            <p:cNvPr id="26" name="Group 693"/>
            <p:cNvGrpSpPr/>
            <p:nvPr/>
          </p:nvGrpSpPr>
          <p:grpSpPr>
            <a:xfrm>
              <a:off x="2181222" y="5276844"/>
              <a:ext cx="547817" cy="112959"/>
              <a:chOff x="2438400" y="6247732"/>
              <a:chExt cx="553220" cy="123712"/>
            </a:xfrm>
          </p:grpSpPr>
          <p:pic>
            <p:nvPicPr>
              <p:cNvPr id="51" name="Picture 18"/>
              <p:cNvPicPr>
                <a:picLocks noChangeAspect="1" noChangeArrowheads="1"/>
              </p:cNvPicPr>
              <p:nvPr/>
            </p:nvPicPr>
            <p:blipFill>
              <a:blip r:embed="rId5" cstate="print"/>
              <a:srcRect/>
              <a:stretch>
                <a:fillRect/>
              </a:stretch>
            </p:blipFill>
            <p:spPr bwMode="auto">
              <a:xfrm>
                <a:off x="2438400" y="6248400"/>
                <a:ext cx="381000" cy="123044"/>
              </a:xfrm>
              <a:prstGeom prst="rect">
                <a:avLst/>
              </a:prstGeom>
              <a:noFill/>
              <a:ln w="9525">
                <a:noFill/>
                <a:miter lim="800000"/>
                <a:headEnd/>
                <a:tailEnd/>
              </a:ln>
              <a:effectLst/>
            </p:spPr>
          </p:pic>
          <p:pic>
            <p:nvPicPr>
              <p:cNvPr id="52" name="Picture 18"/>
              <p:cNvPicPr>
                <a:picLocks noChangeAspect="1" noChangeArrowheads="1"/>
              </p:cNvPicPr>
              <p:nvPr/>
            </p:nvPicPr>
            <p:blipFill>
              <a:blip r:embed="rId5" cstate="print"/>
              <a:srcRect/>
              <a:stretch>
                <a:fillRect/>
              </a:stretch>
            </p:blipFill>
            <p:spPr bwMode="auto">
              <a:xfrm>
                <a:off x="2610602" y="6247732"/>
                <a:ext cx="381018" cy="123044"/>
              </a:xfrm>
              <a:prstGeom prst="rect">
                <a:avLst/>
              </a:prstGeom>
              <a:noFill/>
              <a:ln w="9525">
                <a:noFill/>
                <a:miter lim="800000"/>
                <a:headEnd/>
                <a:tailEnd/>
              </a:ln>
              <a:effectLst/>
            </p:spPr>
          </p:pic>
        </p:grpSp>
        <p:grpSp>
          <p:nvGrpSpPr>
            <p:cNvPr id="27" name="Group 696"/>
            <p:cNvGrpSpPr/>
            <p:nvPr/>
          </p:nvGrpSpPr>
          <p:grpSpPr>
            <a:xfrm rot="3600000">
              <a:off x="2252247" y="4930088"/>
              <a:ext cx="552023" cy="114287"/>
              <a:chOff x="2616764" y="6255544"/>
              <a:chExt cx="557446" cy="125167"/>
            </a:xfrm>
          </p:grpSpPr>
          <p:pic>
            <p:nvPicPr>
              <p:cNvPr id="49" name="Picture 18"/>
              <p:cNvPicPr>
                <a:picLocks noChangeAspect="1" noChangeArrowheads="1"/>
              </p:cNvPicPr>
              <p:nvPr/>
            </p:nvPicPr>
            <p:blipFill>
              <a:blip r:embed="rId6" cstate="print"/>
              <a:srcRect/>
              <a:stretch>
                <a:fillRect/>
              </a:stretch>
            </p:blipFill>
            <p:spPr bwMode="auto">
              <a:xfrm>
                <a:off x="2616764" y="6257667"/>
                <a:ext cx="381003" cy="123044"/>
              </a:xfrm>
              <a:prstGeom prst="rect">
                <a:avLst/>
              </a:prstGeom>
              <a:noFill/>
              <a:ln w="9525">
                <a:noFill/>
                <a:miter lim="800000"/>
                <a:headEnd/>
                <a:tailEnd/>
              </a:ln>
              <a:effectLst/>
            </p:spPr>
          </p:pic>
          <p:pic>
            <p:nvPicPr>
              <p:cNvPr id="50" name="Picture 18"/>
              <p:cNvPicPr>
                <a:picLocks noChangeAspect="1" noChangeArrowheads="1"/>
              </p:cNvPicPr>
              <p:nvPr/>
            </p:nvPicPr>
            <p:blipFill>
              <a:blip r:embed="rId6" cstate="print"/>
              <a:srcRect/>
              <a:stretch>
                <a:fillRect/>
              </a:stretch>
            </p:blipFill>
            <p:spPr bwMode="auto">
              <a:xfrm>
                <a:off x="2793210" y="6255544"/>
                <a:ext cx="381000" cy="123044"/>
              </a:xfrm>
              <a:prstGeom prst="rect">
                <a:avLst/>
              </a:prstGeom>
              <a:noFill/>
              <a:ln w="9525">
                <a:noFill/>
                <a:miter lim="800000"/>
                <a:headEnd/>
                <a:tailEnd/>
              </a:ln>
              <a:effectLst/>
            </p:spPr>
          </p:pic>
        </p:grpSp>
        <p:grpSp>
          <p:nvGrpSpPr>
            <p:cNvPr id="28" name="Group 699"/>
            <p:cNvGrpSpPr/>
            <p:nvPr/>
          </p:nvGrpSpPr>
          <p:grpSpPr>
            <a:xfrm rot="-3600000">
              <a:off x="1897438" y="5015811"/>
              <a:ext cx="552023" cy="114287"/>
              <a:chOff x="2616764" y="6255544"/>
              <a:chExt cx="557446" cy="125167"/>
            </a:xfrm>
          </p:grpSpPr>
          <p:pic>
            <p:nvPicPr>
              <p:cNvPr id="47" name="Picture 18"/>
              <p:cNvPicPr>
                <a:picLocks noChangeAspect="1" noChangeArrowheads="1"/>
              </p:cNvPicPr>
              <p:nvPr/>
            </p:nvPicPr>
            <p:blipFill>
              <a:blip r:embed="rId6" cstate="print"/>
              <a:srcRect/>
              <a:stretch>
                <a:fillRect/>
              </a:stretch>
            </p:blipFill>
            <p:spPr bwMode="auto">
              <a:xfrm>
                <a:off x="2616764" y="6257667"/>
                <a:ext cx="381003" cy="123044"/>
              </a:xfrm>
              <a:prstGeom prst="rect">
                <a:avLst/>
              </a:prstGeom>
              <a:noFill/>
              <a:ln w="9525">
                <a:noFill/>
                <a:miter lim="800000"/>
                <a:headEnd/>
                <a:tailEnd/>
              </a:ln>
              <a:effectLst/>
            </p:spPr>
          </p:pic>
          <p:pic>
            <p:nvPicPr>
              <p:cNvPr id="48" name="Picture 18"/>
              <p:cNvPicPr>
                <a:picLocks noChangeAspect="1" noChangeArrowheads="1"/>
              </p:cNvPicPr>
              <p:nvPr/>
            </p:nvPicPr>
            <p:blipFill>
              <a:blip r:embed="rId6" cstate="print"/>
              <a:srcRect/>
              <a:stretch>
                <a:fillRect/>
              </a:stretch>
            </p:blipFill>
            <p:spPr bwMode="auto">
              <a:xfrm>
                <a:off x="2793210" y="6255544"/>
                <a:ext cx="381000" cy="123044"/>
              </a:xfrm>
              <a:prstGeom prst="rect">
                <a:avLst/>
              </a:prstGeom>
              <a:noFill/>
              <a:ln w="9525">
                <a:noFill/>
                <a:miter lim="800000"/>
                <a:headEnd/>
                <a:tailEnd/>
              </a:ln>
              <a:effectLst/>
            </p:spPr>
          </p:pic>
        </p:grpSp>
        <p:grpSp>
          <p:nvGrpSpPr>
            <p:cNvPr id="29" name="Group 702"/>
            <p:cNvGrpSpPr/>
            <p:nvPr/>
          </p:nvGrpSpPr>
          <p:grpSpPr>
            <a:xfrm rot="9554543">
              <a:off x="2288336" y="5656714"/>
              <a:ext cx="552023" cy="114287"/>
              <a:chOff x="2616764" y="6255544"/>
              <a:chExt cx="557446" cy="125167"/>
            </a:xfrm>
          </p:grpSpPr>
          <p:pic>
            <p:nvPicPr>
              <p:cNvPr id="45" name="Picture 18"/>
              <p:cNvPicPr>
                <a:picLocks noChangeAspect="1" noChangeArrowheads="1"/>
              </p:cNvPicPr>
              <p:nvPr/>
            </p:nvPicPr>
            <p:blipFill>
              <a:blip r:embed="rId5" cstate="print"/>
              <a:srcRect/>
              <a:stretch>
                <a:fillRect/>
              </a:stretch>
            </p:blipFill>
            <p:spPr bwMode="auto">
              <a:xfrm>
                <a:off x="2616764" y="6257667"/>
                <a:ext cx="381003" cy="123044"/>
              </a:xfrm>
              <a:prstGeom prst="rect">
                <a:avLst/>
              </a:prstGeom>
              <a:noFill/>
              <a:ln w="9525">
                <a:noFill/>
                <a:miter lim="800000"/>
                <a:headEnd/>
                <a:tailEnd/>
              </a:ln>
              <a:effectLst/>
            </p:spPr>
          </p:pic>
          <p:pic>
            <p:nvPicPr>
              <p:cNvPr id="46" name="Picture 18"/>
              <p:cNvPicPr>
                <a:picLocks noChangeAspect="1" noChangeArrowheads="1"/>
              </p:cNvPicPr>
              <p:nvPr/>
            </p:nvPicPr>
            <p:blipFill>
              <a:blip r:embed="rId5" cstate="print"/>
              <a:srcRect/>
              <a:stretch>
                <a:fillRect/>
              </a:stretch>
            </p:blipFill>
            <p:spPr bwMode="auto">
              <a:xfrm>
                <a:off x="2793210" y="6255544"/>
                <a:ext cx="381000" cy="123044"/>
              </a:xfrm>
              <a:prstGeom prst="rect">
                <a:avLst/>
              </a:prstGeom>
              <a:noFill/>
              <a:ln w="9525">
                <a:noFill/>
                <a:miter lim="800000"/>
                <a:headEnd/>
                <a:tailEnd/>
              </a:ln>
              <a:effectLst/>
            </p:spPr>
          </p:pic>
        </p:grpSp>
        <p:grpSp>
          <p:nvGrpSpPr>
            <p:cNvPr id="30" name="Group 705"/>
            <p:cNvGrpSpPr/>
            <p:nvPr/>
          </p:nvGrpSpPr>
          <p:grpSpPr>
            <a:xfrm rot="5400000">
              <a:off x="3210132" y="5857668"/>
              <a:ext cx="552023" cy="114287"/>
              <a:chOff x="2616764" y="6255544"/>
              <a:chExt cx="557446" cy="125167"/>
            </a:xfrm>
          </p:grpSpPr>
          <p:pic>
            <p:nvPicPr>
              <p:cNvPr id="43" name="Picture 18"/>
              <p:cNvPicPr>
                <a:picLocks noChangeAspect="1" noChangeArrowheads="1"/>
              </p:cNvPicPr>
              <p:nvPr/>
            </p:nvPicPr>
            <p:blipFill>
              <a:blip r:embed="rId6" cstate="print"/>
              <a:srcRect/>
              <a:stretch>
                <a:fillRect/>
              </a:stretch>
            </p:blipFill>
            <p:spPr bwMode="auto">
              <a:xfrm>
                <a:off x="2616764" y="6257667"/>
                <a:ext cx="381003" cy="123044"/>
              </a:xfrm>
              <a:prstGeom prst="rect">
                <a:avLst/>
              </a:prstGeom>
              <a:noFill/>
              <a:ln w="9525">
                <a:noFill/>
                <a:miter lim="800000"/>
                <a:headEnd/>
                <a:tailEnd/>
              </a:ln>
              <a:effectLst/>
            </p:spPr>
          </p:pic>
          <p:pic>
            <p:nvPicPr>
              <p:cNvPr id="44" name="Picture 18"/>
              <p:cNvPicPr>
                <a:picLocks noChangeAspect="1" noChangeArrowheads="1"/>
              </p:cNvPicPr>
              <p:nvPr/>
            </p:nvPicPr>
            <p:blipFill>
              <a:blip r:embed="rId6" cstate="print"/>
              <a:srcRect/>
              <a:stretch>
                <a:fillRect/>
              </a:stretch>
            </p:blipFill>
            <p:spPr bwMode="auto">
              <a:xfrm>
                <a:off x="2793210" y="6255544"/>
                <a:ext cx="381000" cy="123044"/>
              </a:xfrm>
              <a:prstGeom prst="rect">
                <a:avLst/>
              </a:prstGeom>
              <a:noFill/>
              <a:ln w="9525">
                <a:noFill/>
                <a:miter lim="800000"/>
                <a:headEnd/>
                <a:tailEnd/>
              </a:ln>
              <a:effectLst/>
            </p:spPr>
          </p:pic>
        </p:grpSp>
        <p:grpSp>
          <p:nvGrpSpPr>
            <p:cNvPr id="31" name="Group 708"/>
            <p:cNvGrpSpPr/>
            <p:nvPr/>
          </p:nvGrpSpPr>
          <p:grpSpPr>
            <a:xfrm rot="20480680">
              <a:off x="3075583" y="4900175"/>
              <a:ext cx="552023" cy="114287"/>
              <a:chOff x="2616764" y="6255544"/>
              <a:chExt cx="557446" cy="125167"/>
            </a:xfrm>
          </p:grpSpPr>
          <p:pic>
            <p:nvPicPr>
              <p:cNvPr id="41" name="Picture 18"/>
              <p:cNvPicPr>
                <a:picLocks noChangeAspect="1" noChangeArrowheads="1"/>
              </p:cNvPicPr>
              <p:nvPr/>
            </p:nvPicPr>
            <p:blipFill>
              <a:blip r:embed="rId5" cstate="print"/>
              <a:srcRect/>
              <a:stretch>
                <a:fillRect/>
              </a:stretch>
            </p:blipFill>
            <p:spPr bwMode="auto">
              <a:xfrm>
                <a:off x="2616764" y="6257667"/>
                <a:ext cx="381003" cy="123044"/>
              </a:xfrm>
              <a:prstGeom prst="rect">
                <a:avLst/>
              </a:prstGeom>
              <a:noFill/>
              <a:ln w="9525">
                <a:noFill/>
                <a:miter lim="800000"/>
                <a:headEnd/>
                <a:tailEnd/>
              </a:ln>
              <a:effectLst/>
            </p:spPr>
          </p:pic>
          <p:pic>
            <p:nvPicPr>
              <p:cNvPr id="42" name="Picture 18"/>
              <p:cNvPicPr>
                <a:picLocks noChangeAspect="1" noChangeArrowheads="1"/>
              </p:cNvPicPr>
              <p:nvPr/>
            </p:nvPicPr>
            <p:blipFill>
              <a:blip r:embed="rId5" cstate="print"/>
              <a:srcRect/>
              <a:stretch>
                <a:fillRect/>
              </a:stretch>
            </p:blipFill>
            <p:spPr bwMode="auto">
              <a:xfrm>
                <a:off x="2793210" y="6255544"/>
                <a:ext cx="381000" cy="123044"/>
              </a:xfrm>
              <a:prstGeom prst="rect">
                <a:avLst/>
              </a:prstGeom>
              <a:noFill/>
              <a:ln w="9525">
                <a:noFill/>
                <a:miter lim="800000"/>
                <a:headEnd/>
                <a:tailEnd/>
              </a:ln>
              <a:effectLst/>
            </p:spPr>
          </p:pic>
        </p:grpSp>
        <p:grpSp>
          <p:nvGrpSpPr>
            <p:cNvPr id="32" name="Group 711"/>
            <p:cNvGrpSpPr/>
            <p:nvPr/>
          </p:nvGrpSpPr>
          <p:grpSpPr>
            <a:xfrm rot="2501831">
              <a:off x="1868327" y="4641109"/>
              <a:ext cx="552023" cy="114287"/>
              <a:chOff x="2616764" y="6255544"/>
              <a:chExt cx="557446" cy="125167"/>
            </a:xfrm>
          </p:grpSpPr>
          <p:pic>
            <p:nvPicPr>
              <p:cNvPr id="39" name="Picture 18"/>
              <p:cNvPicPr>
                <a:picLocks noChangeAspect="1" noChangeArrowheads="1"/>
              </p:cNvPicPr>
              <p:nvPr/>
            </p:nvPicPr>
            <p:blipFill>
              <a:blip r:embed="rId5" cstate="print"/>
              <a:srcRect/>
              <a:stretch>
                <a:fillRect/>
              </a:stretch>
            </p:blipFill>
            <p:spPr bwMode="auto">
              <a:xfrm>
                <a:off x="2616764" y="6257667"/>
                <a:ext cx="381003" cy="123044"/>
              </a:xfrm>
              <a:prstGeom prst="rect">
                <a:avLst/>
              </a:prstGeom>
              <a:noFill/>
              <a:ln w="9525">
                <a:noFill/>
                <a:miter lim="800000"/>
                <a:headEnd/>
                <a:tailEnd/>
              </a:ln>
              <a:effectLst/>
            </p:spPr>
          </p:pic>
          <p:pic>
            <p:nvPicPr>
              <p:cNvPr id="40" name="Picture 18"/>
              <p:cNvPicPr>
                <a:picLocks noChangeAspect="1" noChangeArrowheads="1"/>
              </p:cNvPicPr>
              <p:nvPr/>
            </p:nvPicPr>
            <p:blipFill>
              <a:blip r:embed="rId5" cstate="print"/>
              <a:srcRect/>
              <a:stretch>
                <a:fillRect/>
              </a:stretch>
            </p:blipFill>
            <p:spPr bwMode="auto">
              <a:xfrm>
                <a:off x="2793210" y="6255544"/>
                <a:ext cx="381000" cy="123044"/>
              </a:xfrm>
              <a:prstGeom prst="rect">
                <a:avLst/>
              </a:prstGeom>
              <a:noFill/>
              <a:ln w="9525">
                <a:noFill/>
                <a:miter lim="800000"/>
                <a:headEnd/>
                <a:tailEnd/>
              </a:ln>
              <a:effectLst/>
            </p:spPr>
          </p:pic>
        </p:grpSp>
        <p:grpSp>
          <p:nvGrpSpPr>
            <p:cNvPr id="33" name="Group 714"/>
            <p:cNvGrpSpPr/>
            <p:nvPr/>
          </p:nvGrpSpPr>
          <p:grpSpPr>
            <a:xfrm rot="16840190">
              <a:off x="1874358" y="5558676"/>
              <a:ext cx="552023" cy="114287"/>
              <a:chOff x="2616764" y="6255544"/>
              <a:chExt cx="557446" cy="125167"/>
            </a:xfrm>
          </p:grpSpPr>
          <p:pic>
            <p:nvPicPr>
              <p:cNvPr id="37" name="Picture 18"/>
              <p:cNvPicPr>
                <a:picLocks noChangeAspect="1" noChangeArrowheads="1"/>
              </p:cNvPicPr>
              <p:nvPr/>
            </p:nvPicPr>
            <p:blipFill>
              <a:blip r:embed="rId6" cstate="print"/>
              <a:srcRect/>
              <a:stretch>
                <a:fillRect/>
              </a:stretch>
            </p:blipFill>
            <p:spPr bwMode="auto">
              <a:xfrm>
                <a:off x="2616764" y="6257667"/>
                <a:ext cx="381003" cy="123044"/>
              </a:xfrm>
              <a:prstGeom prst="rect">
                <a:avLst/>
              </a:prstGeom>
              <a:noFill/>
              <a:ln w="9525">
                <a:noFill/>
                <a:miter lim="800000"/>
                <a:headEnd/>
                <a:tailEnd/>
              </a:ln>
              <a:effectLst/>
            </p:spPr>
          </p:pic>
          <p:pic>
            <p:nvPicPr>
              <p:cNvPr id="38" name="Picture 18"/>
              <p:cNvPicPr>
                <a:picLocks noChangeAspect="1" noChangeArrowheads="1"/>
              </p:cNvPicPr>
              <p:nvPr/>
            </p:nvPicPr>
            <p:blipFill>
              <a:blip r:embed="rId6" cstate="print"/>
              <a:srcRect/>
              <a:stretch>
                <a:fillRect/>
              </a:stretch>
            </p:blipFill>
            <p:spPr bwMode="auto">
              <a:xfrm>
                <a:off x="2793210" y="6255544"/>
                <a:ext cx="381000" cy="123044"/>
              </a:xfrm>
              <a:prstGeom prst="rect">
                <a:avLst/>
              </a:prstGeom>
              <a:noFill/>
              <a:ln w="9525">
                <a:noFill/>
                <a:miter lim="800000"/>
                <a:headEnd/>
                <a:tailEnd/>
              </a:ln>
              <a:effectLst/>
            </p:spPr>
          </p:pic>
        </p:grpSp>
        <p:grpSp>
          <p:nvGrpSpPr>
            <p:cNvPr id="34" name="Group 717"/>
            <p:cNvGrpSpPr/>
            <p:nvPr/>
          </p:nvGrpSpPr>
          <p:grpSpPr>
            <a:xfrm rot="8680204">
              <a:off x="2573014" y="5025889"/>
              <a:ext cx="552023" cy="114287"/>
              <a:chOff x="2616764" y="6255544"/>
              <a:chExt cx="557446" cy="125167"/>
            </a:xfrm>
          </p:grpSpPr>
          <p:pic>
            <p:nvPicPr>
              <p:cNvPr id="35" name="Picture 34"/>
              <p:cNvPicPr>
                <a:picLocks noChangeAspect="1" noChangeArrowheads="1"/>
              </p:cNvPicPr>
              <p:nvPr/>
            </p:nvPicPr>
            <p:blipFill>
              <a:blip r:embed="rId5" cstate="print"/>
              <a:srcRect/>
              <a:stretch>
                <a:fillRect/>
              </a:stretch>
            </p:blipFill>
            <p:spPr bwMode="auto">
              <a:xfrm>
                <a:off x="2616764" y="6257667"/>
                <a:ext cx="381003" cy="123044"/>
              </a:xfrm>
              <a:prstGeom prst="rect">
                <a:avLst/>
              </a:prstGeom>
              <a:noFill/>
              <a:ln w="9525">
                <a:noFill/>
                <a:miter lim="800000"/>
                <a:headEnd/>
                <a:tailEnd/>
              </a:ln>
              <a:effectLst/>
            </p:spPr>
          </p:pic>
          <p:pic>
            <p:nvPicPr>
              <p:cNvPr id="36" name="Picture 18"/>
              <p:cNvPicPr>
                <a:picLocks noChangeAspect="1" noChangeArrowheads="1"/>
              </p:cNvPicPr>
              <p:nvPr/>
            </p:nvPicPr>
            <p:blipFill>
              <a:blip r:embed="rId5" cstate="print"/>
              <a:srcRect/>
              <a:stretch>
                <a:fillRect/>
              </a:stretch>
            </p:blipFill>
            <p:spPr bwMode="auto">
              <a:xfrm>
                <a:off x="2793210" y="6255544"/>
                <a:ext cx="381000" cy="123044"/>
              </a:xfrm>
              <a:prstGeom prst="rect">
                <a:avLst/>
              </a:prstGeom>
              <a:noFill/>
              <a:ln w="9525">
                <a:noFill/>
                <a:miter lim="800000"/>
                <a:headEnd/>
                <a:tailEnd/>
              </a:ln>
              <a:effectLst/>
            </p:spPr>
          </p:pic>
        </p:grpSp>
      </p:grpSp>
      <p:sp>
        <p:nvSpPr>
          <p:cNvPr id="152" name="Rectangle 151"/>
          <p:cNvSpPr/>
          <p:nvPr/>
        </p:nvSpPr>
        <p:spPr>
          <a:xfrm>
            <a:off x="1280886" y="1089270"/>
            <a:ext cx="2459764" cy="186626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p:cNvSpPr/>
          <p:nvPr/>
        </p:nvSpPr>
        <p:spPr>
          <a:xfrm>
            <a:off x="3686087" y="2125954"/>
            <a:ext cx="397866" cy="184666"/>
          </a:xfrm>
          <a:prstGeom prst="rect">
            <a:avLst/>
          </a:prstGeom>
        </p:spPr>
        <p:txBody>
          <a:bodyPr wrap="none">
            <a:spAutoFit/>
          </a:bodyPr>
          <a:lstStyle/>
          <a:p>
            <a:r>
              <a:rPr lang="en-US" sz="600" dirty="0" smtClean="0">
                <a:cs typeface="Times New Roman" pitchFamily="18" charset="0"/>
              </a:rPr>
              <a:t>250 </a:t>
            </a:r>
            <a:r>
              <a:rPr lang="en-US" sz="600" dirty="0" err="1" smtClean="0">
                <a:cs typeface="Times New Roman" pitchFamily="18" charset="0"/>
              </a:rPr>
              <a:t>bp</a:t>
            </a:r>
            <a:endParaRPr lang="en-US" sz="600" dirty="0"/>
          </a:p>
        </p:txBody>
      </p:sp>
      <p:sp>
        <p:nvSpPr>
          <p:cNvPr id="154" name="Rectangle 153"/>
          <p:cNvSpPr/>
          <p:nvPr/>
        </p:nvSpPr>
        <p:spPr>
          <a:xfrm>
            <a:off x="3681661" y="1843055"/>
            <a:ext cx="397866" cy="184666"/>
          </a:xfrm>
          <a:prstGeom prst="rect">
            <a:avLst/>
          </a:prstGeom>
        </p:spPr>
        <p:txBody>
          <a:bodyPr wrap="none">
            <a:spAutoFit/>
          </a:bodyPr>
          <a:lstStyle/>
          <a:p>
            <a:r>
              <a:rPr lang="en-US" sz="600" dirty="0" smtClean="0">
                <a:cs typeface="Times New Roman" pitchFamily="18" charset="0"/>
              </a:rPr>
              <a:t>500 </a:t>
            </a:r>
            <a:r>
              <a:rPr lang="en-US" sz="600" dirty="0" err="1" smtClean="0">
                <a:cs typeface="Times New Roman" pitchFamily="18" charset="0"/>
              </a:rPr>
              <a:t>bp</a:t>
            </a:r>
            <a:endParaRPr lang="en-US" sz="600" dirty="0"/>
          </a:p>
        </p:txBody>
      </p:sp>
      <p:sp>
        <p:nvSpPr>
          <p:cNvPr id="155" name="Rectangle 154"/>
          <p:cNvSpPr/>
          <p:nvPr/>
        </p:nvSpPr>
        <p:spPr>
          <a:xfrm>
            <a:off x="3681661" y="1659250"/>
            <a:ext cx="397866" cy="184666"/>
          </a:xfrm>
          <a:prstGeom prst="rect">
            <a:avLst/>
          </a:prstGeom>
        </p:spPr>
        <p:txBody>
          <a:bodyPr wrap="none">
            <a:spAutoFit/>
          </a:bodyPr>
          <a:lstStyle/>
          <a:p>
            <a:r>
              <a:rPr lang="en-US" sz="600" dirty="0" smtClean="0">
                <a:cs typeface="Times New Roman" pitchFamily="18" charset="0"/>
              </a:rPr>
              <a:t>750 </a:t>
            </a:r>
            <a:r>
              <a:rPr lang="en-US" sz="600" dirty="0" err="1" smtClean="0">
                <a:cs typeface="Times New Roman" pitchFamily="18" charset="0"/>
              </a:rPr>
              <a:t>bp</a:t>
            </a:r>
            <a:endParaRPr lang="en-US" sz="600" dirty="0"/>
          </a:p>
        </p:txBody>
      </p:sp>
      <p:sp>
        <p:nvSpPr>
          <p:cNvPr id="156" name="Rectangle 155"/>
          <p:cNvSpPr/>
          <p:nvPr/>
        </p:nvSpPr>
        <p:spPr>
          <a:xfrm>
            <a:off x="3675311" y="1576700"/>
            <a:ext cx="436338" cy="184666"/>
          </a:xfrm>
          <a:prstGeom prst="rect">
            <a:avLst/>
          </a:prstGeom>
        </p:spPr>
        <p:txBody>
          <a:bodyPr wrap="none">
            <a:spAutoFit/>
          </a:bodyPr>
          <a:lstStyle/>
          <a:p>
            <a:r>
              <a:rPr lang="en-US" sz="600" dirty="0" smtClean="0"/>
              <a:t>1000 </a:t>
            </a:r>
            <a:r>
              <a:rPr lang="en-US" sz="600" dirty="0" err="1" smtClean="0"/>
              <a:t>bp</a:t>
            </a:r>
            <a:endParaRPr lang="en-US" sz="600" dirty="0"/>
          </a:p>
        </p:txBody>
      </p:sp>
      <p:sp>
        <p:nvSpPr>
          <p:cNvPr id="157" name="Rectangle 156"/>
          <p:cNvSpPr/>
          <p:nvPr/>
        </p:nvSpPr>
        <p:spPr>
          <a:xfrm>
            <a:off x="3675311" y="1453336"/>
            <a:ext cx="436338" cy="184666"/>
          </a:xfrm>
          <a:prstGeom prst="rect">
            <a:avLst/>
          </a:prstGeom>
        </p:spPr>
        <p:txBody>
          <a:bodyPr wrap="none">
            <a:spAutoFit/>
          </a:bodyPr>
          <a:lstStyle/>
          <a:p>
            <a:r>
              <a:rPr lang="en-US" sz="600" dirty="0" smtClean="0"/>
              <a:t>1500 </a:t>
            </a:r>
            <a:r>
              <a:rPr lang="en-US" sz="600" dirty="0" err="1" smtClean="0"/>
              <a:t>bp</a:t>
            </a:r>
            <a:endParaRPr lang="en-US" sz="600" dirty="0"/>
          </a:p>
        </p:txBody>
      </p:sp>
      <p:grpSp>
        <p:nvGrpSpPr>
          <p:cNvPr id="162" name="Group 161"/>
          <p:cNvGrpSpPr/>
          <p:nvPr/>
        </p:nvGrpSpPr>
        <p:grpSpPr>
          <a:xfrm rot="7199348">
            <a:off x="4185629" y="1238201"/>
            <a:ext cx="147465" cy="188137"/>
            <a:chOff x="5225853" y="3565466"/>
            <a:chExt cx="147465" cy="188137"/>
          </a:xfrm>
        </p:grpSpPr>
        <p:pic>
          <p:nvPicPr>
            <p:cNvPr id="160" name="Picture 18"/>
            <p:cNvPicPr>
              <a:picLocks noChangeAspect="1" noChangeArrowheads="1"/>
            </p:cNvPicPr>
            <p:nvPr/>
          </p:nvPicPr>
          <p:blipFill>
            <a:blip r:embed="rId5" cstate="print"/>
            <a:srcRect/>
            <a:stretch>
              <a:fillRect/>
            </a:stretch>
          </p:blipFill>
          <p:spPr bwMode="auto">
            <a:xfrm rot="1650165">
              <a:off x="5225853" y="3565466"/>
              <a:ext cx="132040" cy="40124"/>
            </a:xfrm>
            <a:prstGeom prst="rect">
              <a:avLst/>
            </a:prstGeom>
            <a:noFill/>
            <a:ln w="9525">
              <a:noFill/>
              <a:miter lim="800000"/>
              <a:headEnd/>
              <a:tailEnd/>
            </a:ln>
            <a:effectLst/>
          </p:spPr>
        </p:pic>
        <p:pic>
          <p:nvPicPr>
            <p:cNvPr id="161" name="Picture 18"/>
            <p:cNvPicPr>
              <a:picLocks noChangeAspect="1" noChangeArrowheads="1"/>
            </p:cNvPicPr>
            <p:nvPr/>
          </p:nvPicPr>
          <p:blipFill>
            <a:blip r:embed="rId6" cstate="print"/>
            <a:srcRect/>
            <a:stretch>
              <a:fillRect/>
            </a:stretch>
          </p:blipFill>
          <p:spPr bwMode="auto">
            <a:xfrm rot="5400000">
              <a:off x="5286285" y="3666570"/>
              <a:ext cx="134748" cy="39318"/>
            </a:xfrm>
            <a:prstGeom prst="rect">
              <a:avLst/>
            </a:prstGeom>
            <a:noFill/>
            <a:ln w="9525">
              <a:noFill/>
              <a:miter lim="800000"/>
              <a:headEnd/>
              <a:tailEnd/>
            </a:ln>
            <a:effectLst/>
          </p:spPr>
        </p:pic>
      </p:grpSp>
      <p:sp>
        <p:nvSpPr>
          <p:cNvPr id="163" name="Rectangle 162"/>
          <p:cNvSpPr/>
          <p:nvPr/>
        </p:nvSpPr>
        <p:spPr>
          <a:xfrm>
            <a:off x="4308339" y="1212653"/>
            <a:ext cx="582211" cy="215444"/>
          </a:xfrm>
          <a:prstGeom prst="rect">
            <a:avLst/>
          </a:prstGeom>
        </p:spPr>
        <p:txBody>
          <a:bodyPr wrap="none">
            <a:spAutoFit/>
          </a:bodyPr>
          <a:lstStyle/>
          <a:p>
            <a:r>
              <a:rPr lang="en-US" sz="800" b="1" dirty="0" smtClean="0">
                <a:cs typeface="Times New Roman" pitchFamily="18" charset="0"/>
              </a:rPr>
              <a:t>CpG ODN</a:t>
            </a:r>
            <a:endParaRPr lang="en-US" sz="800" b="1" dirty="0"/>
          </a:p>
        </p:txBody>
      </p:sp>
      <p:sp>
        <p:nvSpPr>
          <p:cNvPr id="165" name="Rectangle 164"/>
          <p:cNvSpPr/>
          <p:nvPr/>
        </p:nvSpPr>
        <p:spPr>
          <a:xfrm>
            <a:off x="3872158" y="2625691"/>
            <a:ext cx="1225464" cy="276999"/>
          </a:xfrm>
          <a:prstGeom prst="rect">
            <a:avLst/>
          </a:prstGeom>
        </p:spPr>
        <p:txBody>
          <a:bodyPr wrap="none">
            <a:spAutoFit/>
          </a:bodyPr>
          <a:lstStyle/>
          <a:p>
            <a:r>
              <a:rPr lang="en-US" sz="1200" b="1" dirty="0" smtClean="0">
                <a:cs typeface="Times New Roman" pitchFamily="18" charset="0"/>
              </a:rPr>
              <a:t>Excess CpG ODN</a:t>
            </a:r>
            <a:endParaRPr lang="en-US" sz="1200" b="1" dirty="0"/>
          </a:p>
        </p:txBody>
      </p:sp>
      <p:sp>
        <p:nvSpPr>
          <p:cNvPr id="167" name="Rectangle 166"/>
          <p:cNvSpPr/>
          <p:nvPr/>
        </p:nvSpPr>
        <p:spPr>
          <a:xfrm>
            <a:off x="10349" y="2329526"/>
            <a:ext cx="1396720" cy="461665"/>
          </a:xfrm>
          <a:prstGeom prst="rect">
            <a:avLst/>
          </a:prstGeom>
        </p:spPr>
        <p:txBody>
          <a:bodyPr wrap="square">
            <a:spAutoFit/>
          </a:bodyPr>
          <a:lstStyle/>
          <a:p>
            <a:pPr algn="ctr"/>
            <a:r>
              <a:rPr lang="en-US" sz="1200" b="1" dirty="0" smtClean="0">
                <a:latin typeface="Times New Roman" panose="02020603050405020304" pitchFamily="18" charset="0"/>
                <a:cs typeface="Times New Roman" panose="02020603050405020304" pitchFamily="18" charset="0"/>
              </a:rPr>
              <a:t>[2’f-RNA frame]</a:t>
            </a:r>
          </a:p>
          <a:p>
            <a:pPr algn="ctr"/>
            <a:r>
              <a:rPr lang="en-US" sz="1200" b="1" dirty="0" smtClean="0">
                <a:latin typeface="Times New Roman" panose="02020603050405020304" pitchFamily="18" charset="0"/>
                <a:cs typeface="Times New Roman" panose="02020603050405020304" pitchFamily="18" charset="0"/>
              </a:rPr>
              <a:t>0.5 </a:t>
            </a:r>
            <a:r>
              <a:rPr lang="en-US" sz="1200" b="1" dirty="0" err="1">
                <a:latin typeface="Symbol" panose="05050102010706020507" pitchFamily="18" charset="2"/>
              </a:rPr>
              <a:t>m</a:t>
            </a:r>
            <a:r>
              <a:rPr lang="en-US" sz="1200" b="1" dirty="0" err="1" smtClean="0">
                <a:latin typeface="Times New Roman" panose="02020603050405020304" pitchFamily="18" charset="0"/>
                <a:cs typeface="Times New Roman" panose="02020603050405020304" pitchFamily="18" charset="0"/>
              </a:rPr>
              <a:t>M</a:t>
            </a:r>
            <a:endParaRPr lang="en-US" sz="1200" b="1" dirty="0">
              <a:latin typeface="Times New Roman" panose="02020603050405020304" pitchFamily="18" charset="0"/>
              <a:cs typeface="Times New Roman" panose="02020603050405020304" pitchFamily="18" charset="0"/>
            </a:endParaRPr>
          </a:p>
        </p:txBody>
      </p:sp>
      <p:sp>
        <p:nvSpPr>
          <p:cNvPr id="158" name="Rectangle 157"/>
          <p:cNvSpPr/>
          <p:nvPr/>
        </p:nvSpPr>
        <p:spPr>
          <a:xfrm>
            <a:off x="166461" y="3371815"/>
            <a:ext cx="6477000" cy="769441"/>
          </a:xfrm>
          <a:prstGeom prst="rect">
            <a:avLst/>
          </a:prstGeom>
        </p:spPr>
        <p:txBody>
          <a:bodyPr wrap="square">
            <a:spAutoFit/>
          </a:bodyPr>
          <a:lstStyle/>
          <a:p>
            <a:pPr algn="just"/>
            <a:r>
              <a:rPr lang="en-US" sz="1100" b="1" dirty="0">
                <a:latin typeface="Arial" charset="0"/>
                <a:ea typeface="Arial" charset="0"/>
                <a:cs typeface="Arial" charset="0"/>
              </a:rPr>
              <a:t>Figure </a:t>
            </a:r>
            <a:r>
              <a:rPr lang="en-US" sz="1100" b="1" dirty="0" smtClean="0">
                <a:latin typeface="Arial" charset="0"/>
                <a:ea typeface="Arial" charset="0"/>
                <a:cs typeface="Arial" charset="0"/>
              </a:rPr>
              <a:t>S8. </a:t>
            </a:r>
            <a:r>
              <a:rPr lang="en-US" sz="1100" dirty="0">
                <a:latin typeface="Arial" charset="0"/>
                <a:ea typeface="Arial" charset="0"/>
                <a:cs typeface="Arial" charset="0"/>
              </a:rPr>
              <a:t>Analysis of the 2’f-RNA frame hybridization with </a:t>
            </a:r>
            <a:r>
              <a:rPr lang="en-US" sz="1100" dirty="0" err="1">
                <a:latin typeface="Arial" charset="0"/>
                <a:ea typeface="Arial" charset="0"/>
                <a:cs typeface="Arial" charset="0"/>
              </a:rPr>
              <a:t>CpG</a:t>
            </a:r>
            <a:r>
              <a:rPr lang="en-US" sz="1100" dirty="0">
                <a:latin typeface="Arial" charset="0"/>
                <a:ea typeface="Arial" charset="0"/>
                <a:cs typeface="Arial" charset="0"/>
              </a:rPr>
              <a:t> ODN for immunotherapy. Experiments were conducted on 3% Agarose gel in 0.5x TAE running buffer. Lanes correspond to the amount of [</a:t>
            </a:r>
            <a:r>
              <a:rPr lang="en-US" sz="1100" dirty="0" err="1">
                <a:latin typeface="Arial" charset="0"/>
                <a:ea typeface="Arial" charset="0"/>
                <a:cs typeface="Arial" charset="0"/>
              </a:rPr>
              <a:t>CpG</a:t>
            </a:r>
            <a:r>
              <a:rPr lang="en-US" sz="1100" dirty="0">
                <a:latin typeface="Arial" charset="0"/>
                <a:ea typeface="Arial" charset="0"/>
                <a:cs typeface="Arial" charset="0"/>
              </a:rPr>
              <a:t> ODN] added per fixed concentration of [2’f-RNA frame] NP in </a:t>
            </a:r>
            <a:r>
              <a:rPr lang="en-US" sz="1100" dirty="0" err="1">
                <a:latin typeface="Arial" charset="0"/>
                <a:ea typeface="Arial" charset="0"/>
                <a:cs typeface="Arial" charset="0"/>
              </a:rPr>
              <a:t>micromolar</a:t>
            </a:r>
            <a:r>
              <a:rPr lang="en-US" sz="1100" dirty="0">
                <a:latin typeface="Arial" charset="0"/>
                <a:ea typeface="Arial" charset="0"/>
                <a:cs typeface="Arial" charset="0"/>
              </a:rPr>
              <a:t> range. L = DNA ladder </a:t>
            </a:r>
            <a:r>
              <a:rPr lang="en-US" sz="1100" dirty="0" err="1">
                <a:latin typeface="Arial" charset="0"/>
                <a:ea typeface="Arial" charset="0"/>
                <a:cs typeface="Arial" charset="0"/>
              </a:rPr>
              <a:t>Thermo</a:t>
            </a:r>
            <a:r>
              <a:rPr lang="en-US" sz="1100" dirty="0">
                <a:latin typeface="Arial" charset="0"/>
                <a:ea typeface="Arial" charset="0"/>
                <a:cs typeface="Arial" charset="0"/>
              </a:rPr>
              <a:t> Scientific </a:t>
            </a:r>
            <a:r>
              <a:rPr lang="en-US" sz="1100" dirty="0" err="1">
                <a:latin typeface="Arial" charset="0"/>
                <a:ea typeface="Arial" charset="0"/>
                <a:cs typeface="Arial" charset="0"/>
              </a:rPr>
              <a:t>O’GeneRuler</a:t>
            </a:r>
            <a:r>
              <a:rPr lang="en-US" sz="1100" dirty="0">
                <a:latin typeface="Arial" charset="0"/>
                <a:ea typeface="Arial" charset="0"/>
                <a:cs typeface="Arial" charset="0"/>
              </a:rPr>
              <a:t> 1 kb</a:t>
            </a:r>
            <a:endParaRPr lang="en-US" sz="1100" dirty="0">
              <a:effectLst/>
              <a:latin typeface="Arial" charset="0"/>
              <a:ea typeface="Arial" charset="0"/>
              <a:cs typeface="Arial" charset="0"/>
            </a:endParaRPr>
          </a:p>
        </p:txBody>
      </p:sp>
      <p:sp>
        <p:nvSpPr>
          <p:cNvPr id="159" name="Rectangle 158"/>
          <p:cNvSpPr/>
          <p:nvPr/>
        </p:nvSpPr>
        <p:spPr>
          <a:xfrm>
            <a:off x="-26437" y="25400"/>
            <a:ext cx="6858000" cy="338554"/>
          </a:xfrm>
          <a:prstGeom prst="rect">
            <a:avLst/>
          </a:prstGeom>
        </p:spPr>
        <p:txBody>
          <a:bodyPr wrap="square">
            <a:spAutoFit/>
          </a:bodyPr>
          <a:lstStyle/>
          <a:p>
            <a:pPr marL="457200" indent="-457200"/>
            <a:r>
              <a:rPr lang="en-US" sz="1600" b="1" smtClean="0">
                <a:latin typeface="Arial" charset="0"/>
                <a:ea typeface="Arial" charset="0"/>
                <a:cs typeface="Arial" charset="0"/>
              </a:rPr>
              <a:t>Figure S8</a:t>
            </a:r>
            <a:endParaRPr lang="en-US" sz="1600" b="1" dirty="0">
              <a:latin typeface="Arial" charset="0"/>
              <a:ea typeface="Arial" charset="0"/>
              <a:cs typeface="Arial" charset="0"/>
            </a:endParaRPr>
          </a:p>
        </p:txBody>
      </p:sp>
    </p:spTree>
    <p:extLst>
      <p:ext uri="{BB962C8B-B14F-4D97-AF65-F5344CB8AC3E}">
        <p14:creationId xmlns:p14="http://schemas.microsoft.com/office/powerpoint/2010/main" val="17598288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19307</TotalTime>
  <Words>694</Words>
  <Application>Microsoft Office PowerPoint</Application>
  <PresentationFormat>On-screen Show (4:3)</PresentationFormat>
  <Paragraphs>169</Paragraphs>
  <Slides>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Aharoni</vt:lpstr>
      <vt:lpstr>Arial</vt:lpstr>
      <vt:lpstr>Arial Black</vt:lpstr>
      <vt:lpstr>Calibri</vt:lpstr>
      <vt:lpstr>Courier New</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Ball State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Khisamutdinov</dc:creator>
  <cp:lastModifiedBy>Daniel Jasinski</cp:lastModifiedBy>
  <cp:revision>68</cp:revision>
  <dcterms:created xsi:type="dcterms:W3CDTF">2016-03-21T20:23:49Z</dcterms:created>
  <dcterms:modified xsi:type="dcterms:W3CDTF">2016-07-25T19:08:00Z</dcterms:modified>
</cp:coreProperties>
</file>