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1253" y="-6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B377B-DFCD-448B-A76F-D19065821E38}" type="datetimeFigureOut">
              <a:rPr lang="ko-KR" altLang="en-US" smtClean="0"/>
              <a:t>2016-12-06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0F74-EA94-4511-8E73-1775E42453F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B377B-DFCD-448B-A76F-D19065821E38}" type="datetimeFigureOut">
              <a:rPr lang="ko-KR" altLang="en-US" smtClean="0"/>
              <a:t>2016-12-06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0F74-EA94-4511-8E73-1775E42453F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B377B-DFCD-448B-A76F-D19065821E38}" type="datetimeFigureOut">
              <a:rPr lang="ko-KR" altLang="en-US" smtClean="0"/>
              <a:t>2016-12-06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0F74-EA94-4511-8E73-1775E42453F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B377B-DFCD-448B-A76F-D19065821E38}" type="datetimeFigureOut">
              <a:rPr lang="ko-KR" altLang="en-US" smtClean="0"/>
              <a:t>2016-12-06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0F74-EA94-4511-8E73-1775E42453F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B377B-DFCD-448B-A76F-D19065821E38}" type="datetimeFigureOut">
              <a:rPr lang="ko-KR" altLang="en-US" smtClean="0"/>
              <a:t>2016-12-06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0F74-EA94-4511-8E73-1775E42453F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B377B-DFCD-448B-A76F-D19065821E38}" type="datetimeFigureOut">
              <a:rPr lang="ko-KR" altLang="en-US" smtClean="0"/>
              <a:t>2016-12-06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0F74-EA94-4511-8E73-1775E42453F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B377B-DFCD-448B-A76F-D19065821E38}" type="datetimeFigureOut">
              <a:rPr lang="ko-KR" altLang="en-US" smtClean="0"/>
              <a:t>2016-12-06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0F74-EA94-4511-8E73-1775E42453F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B377B-DFCD-448B-A76F-D19065821E38}" type="datetimeFigureOut">
              <a:rPr lang="ko-KR" altLang="en-US" smtClean="0"/>
              <a:t>2016-12-06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0F74-EA94-4511-8E73-1775E42453F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B377B-DFCD-448B-A76F-D19065821E38}" type="datetimeFigureOut">
              <a:rPr lang="ko-KR" altLang="en-US" smtClean="0"/>
              <a:t>2016-12-06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0F74-EA94-4511-8E73-1775E42453F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B377B-DFCD-448B-A76F-D19065821E38}" type="datetimeFigureOut">
              <a:rPr lang="ko-KR" altLang="en-US" smtClean="0"/>
              <a:t>2016-12-06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0F74-EA94-4511-8E73-1775E42453F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B377B-DFCD-448B-A76F-D19065821E38}" type="datetimeFigureOut">
              <a:rPr lang="ko-KR" altLang="en-US" smtClean="0"/>
              <a:t>2016-12-06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F0F74-EA94-4511-8E73-1775E42453F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B377B-DFCD-448B-A76F-D19065821E38}" type="datetimeFigureOut">
              <a:rPr lang="ko-KR" altLang="en-US" smtClean="0"/>
              <a:t>2016-12-06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F0F74-EA94-4511-8E73-1775E42453F0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020 성과\02 토마토 Orange-brown\Hereditas_major revision\Heretidas files_161124\Suppl figure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5" y="1214422"/>
            <a:ext cx="7829550" cy="388265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581001"/>
            <a:ext cx="18573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Supplementary Figure 1</a:t>
            </a:r>
            <a:endParaRPr kumimoji="1" lang="en-US" altLang="ko-KR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:\020 성과\02 토마토 Orange-brown\Hereditas_major revision\Heretidas files_161124\Suppl figure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3880" y="1428736"/>
            <a:ext cx="3476240" cy="3365039"/>
          </a:xfrm>
          <a:prstGeom prst="rect">
            <a:avLst/>
          </a:prstGeom>
          <a:noFill/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6581001"/>
            <a:ext cx="18573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Supplementary Figure 2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581001"/>
            <a:ext cx="18573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Supplementary Figure 3</a:t>
            </a:r>
            <a:endParaRPr kumimoji="1" lang="en-US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pic>
        <p:nvPicPr>
          <p:cNvPr id="5122" name="Picture 2" descr="L:\020 성과\02 토마토 Orange-brown\Hereditas_major revision\Heretidas files_161124\Suppl figure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1703" y="142852"/>
            <a:ext cx="4500594" cy="64367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</Words>
  <Application>Microsoft Office PowerPoint</Application>
  <PresentationFormat>화면 슬라이드 쇼(4:3)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정희정</dc:creator>
  <cp:lastModifiedBy>정희정</cp:lastModifiedBy>
  <cp:revision>1</cp:revision>
  <dcterms:created xsi:type="dcterms:W3CDTF">2016-12-06T02:29:24Z</dcterms:created>
  <dcterms:modified xsi:type="dcterms:W3CDTF">2016-12-06T02:31:08Z</dcterms:modified>
</cp:coreProperties>
</file>