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648" autoAdjust="0"/>
  </p:normalViewPr>
  <p:slideViewPr>
    <p:cSldViewPr snapToGrid="0" snapToObjects="1">
      <p:cViewPr>
        <p:scale>
          <a:sx n="156" d="100"/>
          <a:sy n="156" d="100"/>
        </p:scale>
        <p:origin x="-1456" y="20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5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6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9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36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48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6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129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84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2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15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6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0EBD-5087-9C40-ABDF-D48DA7190C5A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6B7FD-862F-DA46-BB02-2A17917419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07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57117" y="3127632"/>
            <a:ext cx="0" cy="1407037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 flipH="1">
            <a:off x="1746561" y="4531804"/>
            <a:ext cx="3531664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715760" y="3168176"/>
            <a:ext cx="40307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721718" y="3440061"/>
            <a:ext cx="40307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713885" y="3710212"/>
            <a:ext cx="40307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719843" y="3982097"/>
            <a:ext cx="40307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717968" y="4253981"/>
            <a:ext cx="40307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 flipH="1">
            <a:off x="2081148" y="4550682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 flipH="1">
            <a:off x="2361287" y="4549081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 flipH="1">
            <a:off x="2651136" y="4549081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 flipH="1">
            <a:off x="2931275" y="4547479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H="1">
            <a:off x="3217207" y="4550815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 flipH="1">
            <a:off x="3497346" y="4549213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 flipH="1">
            <a:off x="3787195" y="4552548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rot="5400000" flipH="1">
            <a:off x="4067333" y="4550946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rot="5400000" flipH="1">
            <a:off x="4357182" y="4550946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rot="5400000" flipH="1">
            <a:off x="4637321" y="4549345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5400000" flipH="1">
            <a:off x="4923253" y="4552680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rot="5400000" flipH="1">
            <a:off x="5203392" y="4551079"/>
            <a:ext cx="34318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1927424" y="4381698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5" name="正方形/長方形 24"/>
          <p:cNvSpPr/>
          <p:nvPr/>
        </p:nvSpPr>
        <p:spPr>
          <a:xfrm>
            <a:off x="1757117" y="449016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6" name="正方形/長方形 25"/>
          <p:cNvSpPr/>
          <p:nvPr/>
        </p:nvSpPr>
        <p:spPr>
          <a:xfrm>
            <a:off x="1819789" y="449016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7" name="正方形/長方形 26"/>
          <p:cNvSpPr/>
          <p:nvPr/>
        </p:nvSpPr>
        <p:spPr>
          <a:xfrm>
            <a:off x="1886378" y="449016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8" name="正方形/長方形 27"/>
          <p:cNvSpPr/>
          <p:nvPr/>
        </p:nvSpPr>
        <p:spPr>
          <a:xfrm>
            <a:off x="1982425" y="430498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9" name="正方形/長方形 28"/>
          <p:cNvSpPr/>
          <p:nvPr/>
        </p:nvSpPr>
        <p:spPr>
          <a:xfrm>
            <a:off x="2039302" y="418998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0" name="正方形/長方形 29"/>
          <p:cNvSpPr/>
          <p:nvPr/>
        </p:nvSpPr>
        <p:spPr>
          <a:xfrm>
            <a:off x="2098057" y="422827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1" name="正方形/長方形 30"/>
          <p:cNvSpPr/>
          <p:nvPr/>
        </p:nvSpPr>
        <p:spPr>
          <a:xfrm>
            <a:off x="2155097" y="418998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2" name="正方形/長方形 31"/>
          <p:cNvSpPr/>
          <p:nvPr/>
        </p:nvSpPr>
        <p:spPr>
          <a:xfrm>
            <a:off x="2213851" y="422827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3" name="正方形/長方形 32"/>
          <p:cNvSpPr/>
          <p:nvPr/>
        </p:nvSpPr>
        <p:spPr>
          <a:xfrm>
            <a:off x="2264771" y="415156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4" name="正方形/長方形 33"/>
          <p:cNvSpPr/>
          <p:nvPr/>
        </p:nvSpPr>
        <p:spPr>
          <a:xfrm>
            <a:off x="2327443" y="418998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5" name="正方形/長方形 34"/>
          <p:cNvSpPr/>
          <p:nvPr/>
        </p:nvSpPr>
        <p:spPr>
          <a:xfrm>
            <a:off x="2400151" y="418998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6" name="正方形/長方形 35"/>
          <p:cNvSpPr/>
          <p:nvPr/>
        </p:nvSpPr>
        <p:spPr>
          <a:xfrm>
            <a:off x="2435403" y="3996538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7" name="正方形/長方形 36"/>
          <p:cNvSpPr/>
          <p:nvPr/>
        </p:nvSpPr>
        <p:spPr>
          <a:xfrm>
            <a:off x="2498075" y="407658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8" name="正方形/長方形 37"/>
          <p:cNvSpPr/>
          <p:nvPr/>
        </p:nvSpPr>
        <p:spPr>
          <a:xfrm>
            <a:off x="2552912" y="411154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39" name="正方形/長方形 38"/>
          <p:cNvSpPr/>
          <p:nvPr/>
        </p:nvSpPr>
        <p:spPr>
          <a:xfrm>
            <a:off x="2611666" y="395651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0" name="正方形/長方形 39"/>
          <p:cNvSpPr/>
          <p:nvPr/>
        </p:nvSpPr>
        <p:spPr>
          <a:xfrm>
            <a:off x="2670420" y="3996538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1" name="正方形/長方形 40"/>
          <p:cNvSpPr/>
          <p:nvPr/>
        </p:nvSpPr>
        <p:spPr>
          <a:xfrm>
            <a:off x="2725258" y="415156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2" name="正方形/長方形 41"/>
          <p:cNvSpPr/>
          <p:nvPr/>
        </p:nvSpPr>
        <p:spPr>
          <a:xfrm>
            <a:off x="2778382" y="4073248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3" name="正方形/長方形 42"/>
          <p:cNvSpPr/>
          <p:nvPr/>
        </p:nvSpPr>
        <p:spPr>
          <a:xfrm>
            <a:off x="2837137" y="395651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4" name="正方形/長方形 43"/>
          <p:cNvSpPr/>
          <p:nvPr/>
        </p:nvSpPr>
        <p:spPr>
          <a:xfrm>
            <a:off x="2895892" y="368635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5" name="正方形/長方形 44"/>
          <p:cNvSpPr/>
          <p:nvPr/>
        </p:nvSpPr>
        <p:spPr>
          <a:xfrm>
            <a:off x="2946813" y="3529598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6" name="正方形/長方形 45"/>
          <p:cNvSpPr/>
          <p:nvPr/>
        </p:nvSpPr>
        <p:spPr>
          <a:xfrm>
            <a:off x="3007770" y="34562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7" name="正方形/長方形 46"/>
          <p:cNvSpPr/>
          <p:nvPr/>
        </p:nvSpPr>
        <p:spPr>
          <a:xfrm>
            <a:off x="3065550" y="35696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8" name="正方形/長方形 47"/>
          <p:cNvSpPr/>
          <p:nvPr/>
        </p:nvSpPr>
        <p:spPr>
          <a:xfrm>
            <a:off x="3120388" y="368635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49" name="正方形/長方形 48"/>
          <p:cNvSpPr/>
          <p:nvPr/>
        </p:nvSpPr>
        <p:spPr>
          <a:xfrm>
            <a:off x="3179143" y="372638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0" name="正方形/長方形 49"/>
          <p:cNvSpPr/>
          <p:nvPr/>
        </p:nvSpPr>
        <p:spPr>
          <a:xfrm>
            <a:off x="3233981" y="3686355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1" name="正方形/長方形 50"/>
          <p:cNvSpPr/>
          <p:nvPr/>
        </p:nvSpPr>
        <p:spPr>
          <a:xfrm>
            <a:off x="3292736" y="3606309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2" name="正方形/長方形 51"/>
          <p:cNvSpPr/>
          <p:nvPr/>
        </p:nvSpPr>
        <p:spPr>
          <a:xfrm>
            <a:off x="3349777" y="35696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3" name="正方形/長方形 52"/>
          <p:cNvSpPr/>
          <p:nvPr/>
        </p:nvSpPr>
        <p:spPr>
          <a:xfrm>
            <a:off x="3408532" y="3686355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4" name="正方形/長方形 53"/>
          <p:cNvSpPr/>
          <p:nvPr/>
        </p:nvSpPr>
        <p:spPr>
          <a:xfrm>
            <a:off x="3467287" y="35696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5" name="正方形/長方形 54"/>
          <p:cNvSpPr/>
          <p:nvPr/>
        </p:nvSpPr>
        <p:spPr>
          <a:xfrm>
            <a:off x="3527753" y="35696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6" name="正方形/長方形 55"/>
          <p:cNvSpPr/>
          <p:nvPr/>
        </p:nvSpPr>
        <p:spPr>
          <a:xfrm>
            <a:off x="3590423" y="356962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7" name="正方形/長方形 56"/>
          <p:cNvSpPr/>
          <p:nvPr/>
        </p:nvSpPr>
        <p:spPr>
          <a:xfrm>
            <a:off x="3635713" y="3492909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8" name="正方形/長方形 57"/>
          <p:cNvSpPr/>
          <p:nvPr/>
        </p:nvSpPr>
        <p:spPr>
          <a:xfrm>
            <a:off x="3692265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59" name="正方形/長方形 58"/>
          <p:cNvSpPr/>
          <p:nvPr/>
        </p:nvSpPr>
        <p:spPr>
          <a:xfrm>
            <a:off x="3753223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0" name="正方形/長方形 59"/>
          <p:cNvSpPr/>
          <p:nvPr/>
        </p:nvSpPr>
        <p:spPr>
          <a:xfrm>
            <a:off x="3811978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1" name="正方形/長方形 60"/>
          <p:cNvSpPr/>
          <p:nvPr/>
        </p:nvSpPr>
        <p:spPr>
          <a:xfrm>
            <a:off x="3870731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2" name="正方形/長方形 61"/>
          <p:cNvSpPr/>
          <p:nvPr/>
        </p:nvSpPr>
        <p:spPr>
          <a:xfrm>
            <a:off x="3917735" y="3416197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3" name="正方形/長方形 62"/>
          <p:cNvSpPr/>
          <p:nvPr/>
        </p:nvSpPr>
        <p:spPr>
          <a:xfrm>
            <a:off x="3974776" y="34562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4" name="正方形/長方形 63"/>
          <p:cNvSpPr/>
          <p:nvPr/>
        </p:nvSpPr>
        <p:spPr>
          <a:xfrm>
            <a:off x="4035734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5" name="正方形/長方形 64"/>
          <p:cNvSpPr/>
          <p:nvPr/>
        </p:nvSpPr>
        <p:spPr>
          <a:xfrm>
            <a:off x="4088858" y="3606309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6" name="正方形/長方形 65"/>
          <p:cNvSpPr/>
          <p:nvPr/>
        </p:nvSpPr>
        <p:spPr>
          <a:xfrm>
            <a:off x="4151529" y="3606309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7" name="正方形/長方形 66"/>
          <p:cNvSpPr/>
          <p:nvPr/>
        </p:nvSpPr>
        <p:spPr>
          <a:xfrm>
            <a:off x="4200736" y="3569621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8" name="正方形/長方形 67"/>
          <p:cNvSpPr/>
          <p:nvPr/>
        </p:nvSpPr>
        <p:spPr>
          <a:xfrm>
            <a:off x="4259492" y="356962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69" name="正方形/長方形 68"/>
          <p:cNvSpPr/>
          <p:nvPr/>
        </p:nvSpPr>
        <p:spPr>
          <a:xfrm>
            <a:off x="4318245" y="356962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0" name="正方形/長方形 69"/>
          <p:cNvSpPr/>
          <p:nvPr/>
        </p:nvSpPr>
        <p:spPr>
          <a:xfrm>
            <a:off x="4375285" y="360964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1" name="正方形/長方形 70"/>
          <p:cNvSpPr/>
          <p:nvPr/>
        </p:nvSpPr>
        <p:spPr>
          <a:xfrm>
            <a:off x="4428410" y="356962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2" name="正方形/長方形 71"/>
          <p:cNvSpPr/>
          <p:nvPr/>
        </p:nvSpPr>
        <p:spPr>
          <a:xfrm>
            <a:off x="4487164" y="360964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3" name="正方形/長方形 72"/>
          <p:cNvSpPr/>
          <p:nvPr/>
        </p:nvSpPr>
        <p:spPr>
          <a:xfrm>
            <a:off x="4545920" y="353293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4" name="正方形/長方形 73"/>
          <p:cNvSpPr/>
          <p:nvPr/>
        </p:nvSpPr>
        <p:spPr>
          <a:xfrm>
            <a:off x="4596840" y="3416197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5" name="正方形/長方形 74"/>
          <p:cNvSpPr/>
          <p:nvPr/>
        </p:nvSpPr>
        <p:spPr>
          <a:xfrm>
            <a:off x="4657634" y="337617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6" name="正方形/長方形 75"/>
          <p:cNvSpPr/>
          <p:nvPr/>
        </p:nvSpPr>
        <p:spPr>
          <a:xfrm>
            <a:off x="4706678" y="340792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7" name="正方形/長方形 76"/>
          <p:cNvSpPr/>
          <p:nvPr/>
        </p:nvSpPr>
        <p:spPr>
          <a:xfrm>
            <a:off x="4714512" y="342460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8" name="正方形/長方形 77"/>
          <p:cNvSpPr/>
          <p:nvPr/>
        </p:nvSpPr>
        <p:spPr>
          <a:xfrm>
            <a:off x="4773511" y="3454617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79" name="正方形/長方形 78"/>
          <p:cNvSpPr/>
          <p:nvPr/>
        </p:nvSpPr>
        <p:spPr>
          <a:xfrm>
            <a:off x="4830144" y="3496372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80" name="正方形/長方形 79"/>
          <p:cNvSpPr/>
          <p:nvPr/>
        </p:nvSpPr>
        <p:spPr>
          <a:xfrm>
            <a:off x="4888899" y="341632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81" name="正方形/長方形 80"/>
          <p:cNvSpPr/>
          <p:nvPr/>
        </p:nvSpPr>
        <p:spPr>
          <a:xfrm>
            <a:off x="4943737" y="345301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82" name="正方形/長方形 81"/>
          <p:cNvSpPr/>
          <p:nvPr/>
        </p:nvSpPr>
        <p:spPr>
          <a:xfrm>
            <a:off x="5002492" y="3416454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83" name="正方形/長方形 82"/>
          <p:cNvSpPr/>
          <p:nvPr/>
        </p:nvSpPr>
        <p:spPr>
          <a:xfrm>
            <a:off x="5057329" y="3336150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84" name="正方形/長方形 83"/>
          <p:cNvSpPr/>
          <p:nvPr/>
        </p:nvSpPr>
        <p:spPr>
          <a:xfrm>
            <a:off x="5116084" y="3416326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cxnSp>
        <p:nvCxnSpPr>
          <p:cNvPr id="85" name="直線コネクタ 84"/>
          <p:cNvCxnSpPr/>
          <p:nvPr/>
        </p:nvCxnSpPr>
        <p:spPr>
          <a:xfrm flipV="1">
            <a:off x="1905415" y="4427456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flipV="1">
            <a:off x="1976941" y="4319392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 flipV="1">
            <a:off x="2017603" y="4238408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 flipV="1">
            <a:off x="2249029" y="4165302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 flipV="1">
            <a:off x="2406270" y="4042295"/>
            <a:ext cx="47623" cy="1550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 flipH="1" flipV="1">
            <a:off x="2472458" y="4027222"/>
            <a:ext cx="56405" cy="9512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>
          <a:xfrm flipV="1">
            <a:off x="2587854" y="3956514"/>
            <a:ext cx="47623" cy="1550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 flipH="1" flipV="1">
            <a:off x="2688011" y="4013646"/>
            <a:ext cx="52367" cy="1379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V="1">
            <a:off x="2759963" y="4095657"/>
            <a:ext cx="41519" cy="559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V="1">
            <a:off x="2808623" y="4010544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V="1">
            <a:off x="2860092" y="3712897"/>
            <a:ext cx="55695" cy="2436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flipV="1">
            <a:off x="2915786" y="3573083"/>
            <a:ext cx="52489" cy="11327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 flipV="1">
            <a:off x="2988186" y="3475962"/>
            <a:ext cx="29296" cy="6270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 flipH="1" flipV="1">
            <a:off x="3035329" y="3465453"/>
            <a:ext cx="52367" cy="1379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 flipV="1">
            <a:off x="3100255" y="3615378"/>
            <a:ext cx="58755" cy="1167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flipV="1">
            <a:off x="3268139" y="3642060"/>
            <a:ext cx="31883" cy="5716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 flipH="1" flipV="1">
            <a:off x="3377336" y="3588462"/>
            <a:ext cx="52367" cy="1379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 flipV="1">
            <a:off x="3416366" y="3571217"/>
            <a:ext cx="80545" cy="1446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 flipV="1">
            <a:off x="3893686" y="3449266"/>
            <a:ext cx="29769" cy="8366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flipH="1" flipV="1">
            <a:off x="4009551" y="3478256"/>
            <a:ext cx="53055" cy="1004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 flipH="1" flipV="1">
            <a:off x="4071232" y="3569620"/>
            <a:ext cx="56249" cy="8244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>
            <a:endCxn id="73" idx="0"/>
          </p:cNvCxnSpPr>
          <p:nvPr/>
        </p:nvCxnSpPr>
        <p:spPr>
          <a:xfrm flipV="1">
            <a:off x="4514927" y="3532932"/>
            <a:ext cx="57863" cy="819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>
            <a:stCxn id="73" idx="0"/>
          </p:cNvCxnSpPr>
          <p:nvPr/>
        </p:nvCxnSpPr>
        <p:spPr>
          <a:xfrm flipV="1">
            <a:off x="4572791" y="3445932"/>
            <a:ext cx="41755" cy="8700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 flipV="1">
            <a:off x="4841895" y="3447945"/>
            <a:ext cx="59537" cy="7130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 flipV="1">
            <a:off x="5024112" y="3356293"/>
            <a:ext cx="59537" cy="7130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H="1" flipV="1">
            <a:off x="5085640" y="3353247"/>
            <a:ext cx="53055" cy="1004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>
            <a:endCxn id="147" idx="1"/>
          </p:cNvCxnSpPr>
          <p:nvPr/>
        </p:nvCxnSpPr>
        <p:spPr>
          <a:xfrm flipV="1">
            <a:off x="1950287" y="4246997"/>
            <a:ext cx="45765" cy="27567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flipV="1">
            <a:off x="2118399" y="4167082"/>
            <a:ext cx="41686" cy="8783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2163066" y="4153741"/>
            <a:ext cx="13336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>
            <a:off x="2339975" y="4064002"/>
            <a:ext cx="13336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>
            <a:endCxn id="169" idx="1"/>
          </p:cNvCxnSpPr>
          <p:nvPr/>
        </p:nvCxnSpPr>
        <p:spPr>
          <a:xfrm>
            <a:off x="2910728" y="4064002"/>
            <a:ext cx="329688" cy="475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>
            <a:endCxn id="180" idx="1"/>
          </p:cNvCxnSpPr>
          <p:nvPr/>
        </p:nvCxnSpPr>
        <p:spPr>
          <a:xfrm flipV="1">
            <a:off x="3758967" y="3341794"/>
            <a:ext cx="218001" cy="199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>
            <a:endCxn id="195" idx="1"/>
          </p:cNvCxnSpPr>
          <p:nvPr/>
        </p:nvCxnSpPr>
        <p:spPr>
          <a:xfrm>
            <a:off x="4327672" y="3431498"/>
            <a:ext cx="332033" cy="418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4778131" y="3250896"/>
            <a:ext cx="7961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>
            <a:off x="4927107" y="3341794"/>
            <a:ext cx="16023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 flipV="1">
            <a:off x="2284948" y="4082100"/>
            <a:ext cx="41686" cy="8783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 flipH="1" flipV="1">
            <a:off x="2482830" y="4100689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 flipV="1">
            <a:off x="2531874" y="4085747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 flipH="1" flipV="1">
            <a:off x="2590627" y="4092418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 flipV="1">
            <a:off x="2639671" y="4077475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>
            <a:endCxn id="158" idx="5"/>
          </p:cNvCxnSpPr>
          <p:nvPr/>
        </p:nvCxnSpPr>
        <p:spPr>
          <a:xfrm>
            <a:off x="2677221" y="4066379"/>
            <a:ext cx="148049" cy="237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H="1" flipV="1">
            <a:off x="2819847" y="4094151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 flipV="1">
            <a:off x="2868891" y="4079209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>
            <a:endCxn id="170" idx="1"/>
          </p:cNvCxnSpPr>
          <p:nvPr/>
        </p:nvCxnSpPr>
        <p:spPr>
          <a:xfrm flipV="1">
            <a:off x="3264698" y="3888650"/>
            <a:ext cx="39677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/>
          <p:cNvCxnSpPr/>
          <p:nvPr/>
        </p:nvCxnSpPr>
        <p:spPr>
          <a:xfrm flipV="1">
            <a:off x="3312209" y="3737144"/>
            <a:ext cx="51296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 flipH="1" flipV="1">
            <a:off x="3379172" y="3737144"/>
            <a:ext cx="46467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V="1">
            <a:off x="3440934" y="3803665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3471458" y="3793589"/>
            <a:ext cx="148049" cy="237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 flipV="1">
            <a:off x="3605943" y="3629256"/>
            <a:ext cx="39677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>
            <a:cxnSpLocks/>
          </p:cNvCxnSpPr>
          <p:nvPr/>
        </p:nvCxnSpPr>
        <p:spPr>
          <a:xfrm flipV="1">
            <a:off x="3659195" y="3535236"/>
            <a:ext cx="37638" cy="725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 flipV="1">
            <a:off x="3704667" y="3371994"/>
            <a:ext cx="56924" cy="1565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 flipH="1" flipV="1">
            <a:off x="4004118" y="3359925"/>
            <a:ext cx="46467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/>
          <p:nvPr/>
        </p:nvCxnSpPr>
        <p:spPr>
          <a:xfrm>
            <a:off x="4046345" y="3523486"/>
            <a:ext cx="7961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直線コネクタ 137"/>
          <p:cNvCxnSpPr/>
          <p:nvPr/>
        </p:nvCxnSpPr>
        <p:spPr>
          <a:xfrm flipH="1" flipV="1">
            <a:off x="4120229" y="3535236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/>
          <p:cNvCxnSpPr/>
          <p:nvPr/>
        </p:nvCxnSpPr>
        <p:spPr>
          <a:xfrm flipH="1" flipV="1">
            <a:off x="4191324" y="3648418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 flipV="1">
            <a:off x="4284294" y="3456245"/>
            <a:ext cx="39677" cy="1515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直線コネクタ 140"/>
          <p:cNvCxnSpPr/>
          <p:nvPr/>
        </p:nvCxnSpPr>
        <p:spPr>
          <a:xfrm flipH="1" flipV="1">
            <a:off x="5096917" y="3370393"/>
            <a:ext cx="38633" cy="6528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/>
          <p:cNvCxnSpPr/>
          <p:nvPr/>
        </p:nvCxnSpPr>
        <p:spPr>
          <a:xfrm flipV="1">
            <a:off x="4687353" y="3358822"/>
            <a:ext cx="37638" cy="725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 flipV="1">
            <a:off x="4738894" y="3271271"/>
            <a:ext cx="37638" cy="725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二等辺三角形 143"/>
          <p:cNvSpPr/>
          <p:nvPr/>
        </p:nvSpPr>
        <p:spPr>
          <a:xfrm>
            <a:off x="1749284" y="449016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5" name="二等辺三角形 144"/>
          <p:cNvSpPr/>
          <p:nvPr/>
        </p:nvSpPr>
        <p:spPr>
          <a:xfrm>
            <a:off x="1802245" y="4491894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6" name="二等辺三角形 145"/>
          <p:cNvSpPr/>
          <p:nvPr/>
        </p:nvSpPr>
        <p:spPr>
          <a:xfrm>
            <a:off x="1860998" y="4491894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7" name="二等辺三角形 146"/>
          <p:cNvSpPr/>
          <p:nvPr/>
        </p:nvSpPr>
        <p:spPr>
          <a:xfrm>
            <a:off x="1979257" y="421840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8" name="二等辺三角形 147"/>
          <p:cNvSpPr/>
          <p:nvPr/>
        </p:nvSpPr>
        <p:spPr>
          <a:xfrm>
            <a:off x="2031520" y="421840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9" name="二等辺三角形 148"/>
          <p:cNvSpPr/>
          <p:nvPr/>
        </p:nvSpPr>
        <p:spPr>
          <a:xfrm>
            <a:off x="2087701" y="421840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0" name="二等辺三角形 149"/>
          <p:cNvSpPr/>
          <p:nvPr/>
        </p:nvSpPr>
        <p:spPr>
          <a:xfrm>
            <a:off x="2143290" y="413181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1" name="二等辺三角形 150"/>
          <p:cNvSpPr/>
          <p:nvPr/>
        </p:nvSpPr>
        <p:spPr>
          <a:xfrm>
            <a:off x="2202634" y="413181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2" name="二等辺三角形 151"/>
          <p:cNvSpPr/>
          <p:nvPr/>
        </p:nvSpPr>
        <p:spPr>
          <a:xfrm>
            <a:off x="2259724" y="413181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3" name="二等辺三角形 152"/>
          <p:cNvSpPr/>
          <p:nvPr/>
        </p:nvSpPr>
        <p:spPr>
          <a:xfrm>
            <a:off x="2310968" y="404349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4" name="二等辺三角形 153"/>
          <p:cNvSpPr/>
          <p:nvPr/>
        </p:nvSpPr>
        <p:spPr>
          <a:xfrm>
            <a:off x="2370313" y="404349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5" name="二等辺三角形 154"/>
          <p:cNvSpPr/>
          <p:nvPr/>
        </p:nvSpPr>
        <p:spPr>
          <a:xfrm>
            <a:off x="2427403" y="404349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6" name="二等辺三角形 155"/>
          <p:cNvSpPr/>
          <p:nvPr/>
        </p:nvSpPr>
        <p:spPr>
          <a:xfrm>
            <a:off x="2658453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7" name="二等辺三角形 156"/>
          <p:cNvSpPr/>
          <p:nvPr/>
        </p:nvSpPr>
        <p:spPr>
          <a:xfrm>
            <a:off x="2717798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8" name="二等辺三角形 157"/>
          <p:cNvSpPr/>
          <p:nvPr/>
        </p:nvSpPr>
        <p:spPr>
          <a:xfrm>
            <a:off x="2774887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59" name="二等辺三角形 158"/>
          <p:cNvSpPr/>
          <p:nvPr/>
        </p:nvSpPr>
        <p:spPr>
          <a:xfrm>
            <a:off x="2881721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0" name="二等辺三角形 159"/>
          <p:cNvSpPr/>
          <p:nvPr/>
        </p:nvSpPr>
        <p:spPr>
          <a:xfrm>
            <a:off x="2941065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1" name="二等辺三角形 160"/>
          <p:cNvSpPr/>
          <p:nvPr/>
        </p:nvSpPr>
        <p:spPr>
          <a:xfrm>
            <a:off x="2998155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2" name="二等辺三角形 161"/>
          <p:cNvSpPr/>
          <p:nvPr/>
        </p:nvSpPr>
        <p:spPr>
          <a:xfrm>
            <a:off x="3055569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3" name="二等辺三角形 162"/>
          <p:cNvSpPr/>
          <p:nvPr/>
        </p:nvSpPr>
        <p:spPr>
          <a:xfrm>
            <a:off x="3114913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4" name="二等辺三角形 163"/>
          <p:cNvSpPr/>
          <p:nvPr/>
        </p:nvSpPr>
        <p:spPr>
          <a:xfrm>
            <a:off x="3172003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5" name="二等辺三角形 164"/>
          <p:cNvSpPr/>
          <p:nvPr/>
        </p:nvSpPr>
        <p:spPr>
          <a:xfrm>
            <a:off x="2489537" y="4131813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6" name="二等辺三角形 165"/>
          <p:cNvSpPr/>
          <p:nvPr/>
        </p:nvSpPr>
        <p:spPr>
          <a:xfrm>
            <a:off x="2542498" y="404349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7" name="二等辺三角形 166"/>
          <p:cNvSpPr/>
          <p:nvPr/>
        </p:nvSpPr>
        <p:spPr>
          <a:xfrm>
            <a:off x="2601251" y="413354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8" name="二等辺三角形 167"/>
          <p:cNvSpPr/>
          <p:nvPr/>
        </p:nvSpPr>
        <p:spPr>
          <a:xfrm>
            <a:off x="2828429" y="413354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9" name="二等辺三角形 168"/>
          <p:cNvSpPr/>
          <p:nvPr/>
        </p:nvSpPr>
        <p:spPr>
          <a:xfrm>
            <a:off x="3223621" y="404015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0" name="二等辺三角形 169"/>
          <p:cNvSpPr/>
          <p:nvPr/>
        </p:nvSpPr>
        <p:spPr>
          <a:xfrm>
            <a:off x="3287581" y="3860052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1" name="二等辺三角形 170"/>
          <p:cNvSpPr/>
          <p:nvPr/>
        </p:nvSpPr>
        <p:spPr>
          <a:xfrm>
            <a:off x="3341666" y="367994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2" name="二等辺三角形 171"/>
          <p:cNvSpPr/>
          <p:nvPr/>
        </p:nvSpPr>
        <p:spPr>
          <a:xfrm>
            <a:off x="3401011" y="3860052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3" name="二等辺三角形 172"/>
          <p:cNvSpPr/>
          <p:nvPr/>
        </p:nvSpPr>
        <p:spPr>
          <a:xfrm>
            <a:off x="3457729" y="377075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4" name="二等辺三角形 173"/>
          <p:cNvSpPr/>
          <p:nvPr/>
        </p:nvSpPr>
        <p:spPr>
          <a:xfrm>
            <a:off x="3514819" y="377075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5" name="二等辺三角形 174"/>
          <p:cNvSpPr/>
          <p:nvPr/>
        </p:nvSpPr>
        <p:spPr>
          <a:xfrm>
            <a:off x="3566437" y="377075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6" name="二等辺三角形 175"/>
          <p:cNvSpPr/>
          <p:nvPr/>
        </p:nvSpPr>
        <p:spPr>
          <a:xfrm>
            <a:off x="3739752" y="331479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7" name="二等辺三角形 176"/>
          <p:cNvSpPr/>
          <p:nvPr/>
        </p:nvSpPr>
        <p:spPr>
          <a:xfrm>
            <a:off x="3796842" y="331479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8" name="二等辺三角形 177"/>
          <p:cNvSpPr/>
          <p:nvPr/>
        </p:nvSpPr>
        <p:spPr>
          <a:xfrm>
            <a:off x="3848460" y="331479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9" name="二等辺三角形 178"/>
          <p:cNvSpPr/>
          <p:nvPr/>
        </p:nvSpPr>
        <p:spPr>
          <a:xfrm>
            <a:off x="3908556" y="331319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0" name="二等辺三角形 179"/>
          <p:cNvSpPr/>
          <p:nvPr/>
        </p:nvSpPr>
        <p:spPr>
          <a:xfrm>
            <a:off x="3960173" y="331319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1" name="二等辺三角形 180"/>
          <p:cNvSpPr/>
          <p:nvPr/>
        </p:nvSpPr>
        <p:spPr>
          <a:xfrm>
            <a:off x="4026062" y="349996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2" name="二等辺三角形 181"/>
          <p:cNvSpPr/>
          <p:nvPr/>
        </p:nvSpPr>
        <p:spPr>
          <a:xfrm>
            <a:off x="4077680" y="349996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3" name="二等辺三角形 182"/>
          <p:cNvSpPr/>
          <p:nvPr/>
        </p:nvSpPr>
        <p:spPr>
          <a:xfrm>
            <a:off x="4308088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4" name="二等辺三角形 183"/>
          <p:cNvSpPr/>
          <p:nvPr/>
        </p:nvSpPr>
        <p:spPr>
          <a:xfrm>
            <a:off x="4359706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5" name="二等辺三角形 184"/>
          <p:cNvSpPr/>
          <p:nvPr/>
        </p:nvSpPr>
        <p:spPr>
          <a:xfrm>
            <a:off x="4422809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6" name="二等辺三角形 185"/>
          <p:cNvSpPr/>
          <p:nvPr/>
        </p:nvSpPr>
        <p:spPr>
          <a:xfrm>
            <a:off x="4474427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7" name="二等辺三角形 186"/>
          <p:cNvSpPr/>
          <p:nvPr/>
        </p:nvSpPr>
        <p:spPr>
          <a:xfrm>
            <a:off x="4762456" y="3223142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8" name="二等辺三角形 187"/>
          <p:cNvSpPr/>
          <p:nvPr/>
        </p:nvSpPr>
        <p:spPr>
          <a:xfrm>
            <a:off x="4814074" y="3223142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9" name="二等辺三角形 188"/>
          <p:cNvSpPr/>
          <p:nvPr/>
        </p:nvSpPr>
        <p:spPr>
          <a:xfrm>
            <a:off x="4879067" y="331986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0" name="二等辺三角形 189"/>
          <p:cNvSpPr/>
          <p:nvPr/>
        </p:nvSpPr>
        <p:spPr>
          <a:xfrm>
            <a:off x="4930686" y="331986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1" name="二等辺三角形 190"/>
          <p:cNvSpPr/>
          <p:nvPr/>
        </p:nvSpPr>
        <p:spPr>
          <a:xfrm>
            <a:off x="4993788" y="331986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2" name="二等辺三角形 191"/>
          <p:cNvSpPr/>
          <p:nvPr/>
        </p:nvSpPr>
        <p:spPr>
          <a:xfrm>
            <a:off x="5045406" y="331986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3" name="二等辺三角形 192"/>
          <p:cNvSpPr/>
          <p:nvPr/>
        </p:nvSpPr>
        <p:spPr>
          <a:xfrm>
            <a:off x="4534203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4" name="二等辺三角形 193"/>
          <p:cNvSpPr/>
          <p:nvPr/>
        </p:nvSpPr>
        <p:spPr>
          <a:xfrm>
            <a:off x="4591293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5" name="二等辺三角形 194"/>
          <p:cNvSpPr/>
          <p:nvPr/>
        </p:nvSpPr>
        <p:spPr>
          <a:xfrm>
            <a:off x="4642911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6" name="二等辺三角形 195"/>
          <p:cNvSpPr/>
          <p:nvPr/>
        </p:nvSpPr>
        <p:spPr>
          <a:xfrm>
            <a:off x="3623747" y="358904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7" name="二等辺三角形 196"/>
          <p:cNvSpPr/>
          <p:nvPr/>
        </p:nvSpPr>
        <p:spPr>
          <a:xfrm>
            <a:off x="3680039" y="349996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8" name="二等辺三角形 197"/>
          <p:cNvSpPr/>
          <p:nvPr/>
        </p:nvSpPr>
        <p:spPr>
          <a:xfrm>
            <a:off x="4137024" y="358904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99" name="二等辺三角形 198"/>
          <p:cNvSpPr/>
          <p:nvPr/>
        </p:nvSpPr>
        <p:spPr>
          <a:xfrm>
            <a:off x="4193315" y="3679947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00" name="二等辺三角形 199"/>
          <p:cNvSpPr/>
          <p:nvPr/>
        </p:nvSpPr>
        <p:spPr>
          <a:xfrm>
            <a:off x="4248744" y="3589048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01" name="二等辺三角形 200"/>
          <p:cNvSpPr/>
          <p:nvPr/>
        </p:nvSpPr>
        <p:spPr>
          <a:xfrm>
            <a:off x="4707036" y="3313196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02" name="二等辺三角形 201"/>
          <p:cNvSpPr/>
          <p:nvPr/>
        </p:nvSpPr>
        <p:spPr>
          <a:xfrm>
            <a:off x="5100833" y="3407080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cxnSp>
        <p:nvCxnSpPr>
          <p:cNvPr id="203" name="直線コネクタ 202"/>
          <p:cNvCxnSpPr/>
          <p:nvPr/>
        </p:nvCxnSpPr>
        <p:spPr>
          <a:xfrm flipV="1">
            <a:off x="4235866" y="3629072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 flipH="1" flipV="1">
            <a:off x="4863400" y="3272967"/>
            <a:ext cx="33589" cy="630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二等辺三角形 204"/>
          <p:cNvSpPr/>
          <p:nvPr/>
        </p:nvSpPr>
        <p:spPr>
          <a:xfrm>
            <a:off x="1915834" y="4491894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cxnSp>
        <p:nvCxnSpPr>
          <p:cNvPr id="206" name="直線コネクタ 205"/>
          <p:cNvCxnSpPr/>
          <p:nvPr/>
        </p:nvCxnSpPr>
        <p:spPr>
          <a:xfrm>
            <a:off x="4528353" y="4189725"/>
            <a:ext cx="20369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直線コネクタ 206"/>
          <p:cNvCxnSpPr/>
          <p:nvPr/>
        </p:nvCxnSpPr>
        <p:spPr>
          <a:xfrm>
            <a:off x="4528353" y="4029757"/>
            <a:ext cx="20369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" name="正方形/長方形 207"/>
          <p:cNvSpPr/>
          <p:nvPr/>
        </p:nvSpPr>
        <p:spPr>
          <a:xfrm>
            <a:off x="4611950" y="4166557"/>
            <a:ext cx="53742" cy="457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/>
          </a:p>
        </p:txBody>
      </p:sp>
      <p:sp>
        <p:nvSpPr>
          <p:cNvPr id="209" name="二等辺三角形 208"/>
          <p:cNvSpPr/>
          <p:nvPr/>
        </p:nvSpPr>
        <p:spPr>
          <a:xfrm>
            <a:off x="4605632" y="4004804"/>
            <a:ext cx="67178" cy="57197"/>
          </a:xfrm>
          <a:prstGeom prst="triangle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10" name="テキスト ボックス 209"/>
          <p:cNvSpPr txBox="1"/>
          <p:nvPr/>
        </p:nvSpPr>
        <p:spPr>
          <a:xfrm rot="16200000">
            <a:off x="899508" y="3721260"/>
            <a:ext cx="968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Clinical Score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1444664" y="3036782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2.5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1509007" y="3312277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2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1444664" y="3584514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1.5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1509007" y="3860009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1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1444664" y="4125093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0.5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1509007" y="4400588"/>
            <a:ext cx="3474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0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1716576" y="4569840"/>
            <a:ext cx="243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1</a:t>
            </a:r>
            <a:endParaRPr kumimoji="1" lang="ja-JP" altLang="en-US" sz="900" dirty="0"/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1972070" y="4569840"/>
            <a:ext cx="243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6</a:t>
            </a:r>
            <a:endParaRPr kumimoji="1" lang="ja-JP" altLang="en-US" sz="900" dirty="0"/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2233551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11</a:t>
            </a:r>
            <a:endParaRPr kumimoji="1" lang="ja-JP" altLang="en-US" sz="900" dirty="0"/>
          </a:p>
        </p:txBody>
      </p:sp>
      <p:sp>
        <p:nvSpPr>
          <p:cNvPr id="220" name="テキスト ボックス 219"/>
          <p:cNvSpPr txBox="1"/>
          <p:nvPr/>
        </p:nvSpPr>
        <p:spPr>
          <a:xfrm>
            <a:off x="2522061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16</a:t>
            </a:r>
            <a:endParaRPr kumimoji="1" lang="ja-JP" altLang="en-US" sz="900" dirty="0"/>
          </a:p>
        </p:txBody>
      </p:sp>
      <p:sp>
        <p:nvSpPr>
          <p:cNvPr id="221" name="テキスト ボックス 220"/>
          <p:cNvSpPr txBox="1"/>
          <p:nvPr/>
        </p:nvSpPr>
        <p:spPr>
          <a:xfrm>
            <a:off x="2808476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2</a:t>
            </a:r>
            <a:r>
              <a:rPr kumimoji="1" lang="en-US" altLang="ja-JP" sz="900" dirty="0" smtClean="0"/>
              <a:t>1</a:t>
            </a:r>
            <a:endParaRPr kumimoji="1" lang="ja-JP" altLang="en-US" sz="900" dirty="0"/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088018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26</a:t>
            </a:r>
            <a:endParaRPr kumimoji="1" lang="ja-JP" altLang="en-US" sz="900" dirty="0"/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3376401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31</a:t>
            </a:r>
            <a:endParaRPr kumimoji="1" lang="ja-JP" altLang="en-US" sz="900" dirty="0"/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3662575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36</a:t>
            </a:r>
            <a:endParaRPr kumimoji="1" lang="ja-JP" altLang="en-US" sz="900" dirty="0"/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3941792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41</a:t>
            </a:r>
            <a:endParaRPr kumimoji="1" lang="ja-JP" altLang="en-US" sz="900" dirty="0"/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4238342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46</a:t>
            </a:r>
            <a:endParaRPr kumimoji="1" lang="ja-JP" altLang="en-US" sz="900" dirty="0"/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4519056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51</a:t>
            </a:r>
            <a:endParaRPr kumimoji="1" lang="ja-JP" altLang="en-US" sz="900" dirty="0"/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4801594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56</a:t>
            </a:r>
            <a:endParaRPr kumimoji="1" lang="ja-JP" altLang="en-US" sz="900" dirty="0"/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5090104" y="4569840"/>
            <a:ext cx="301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61</a:t>
            </a:r>
            <a:endParaRPr kumimoji="1" lang="ja-JP" altLang="en-US" sz="900" dirty="0"/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3172409" y="4726120"/>
            <a:ext cx="6835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Days </a:t>
            </a:r>
            <a:r>
              <a:rPr kumimoji="1" lang="en-US" altLang="ja-JP" sz="1000" dirty="0" err="1" smtClean="0">
                <a:latin typeface="Arial"/>
                <a:cs typeface="Arial"/>
              </a:rPr>
              <a:t>p.i</a:t>
            </a:r>
            <a:r>
              <a:rPr kumimoji="1" lang="en-US" altLang="ja-JP" sz="1000" dirty="0" smtClean="0">
                <a:latin typeface="Arial"/>
                <a:cs typeface="Arial"/>
              </a:rPr>
              <a:t>.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747017" y="4057898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HBZ-</a:t>
            </a:r>
            <a:r>
              <a:rPr kumimoji="1" lang="en-US" altLang="ja-JP" sz="900" dirty="0" err="1" smtClean="0">
                <a:latin typeface="Arial"/>
                <a:cs typeface="Arial"/>
              </a:rPr>
              <a:t>Tg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4747017" y="3902618"/>
            <a:ext cx="5695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/>
                <a:cs typeface="Arial"/>
              </a:rPr>
              <a:t>Non-</a:t>
            </a:r>
            <a:r>
              <a:rPr kumimoji="1" lang="en-US" altLang="ja-JP" sz="900" dirty="0" err="1" smtClean="0">
                <a:latin typeface="Arial"/>
                <a:cs typeface="Arial"/>
              </a:rPr>
              <a:t>Tg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233" name="正方形/長方形 232"/>
          <p:cNvSpPr/>
          <p:nvPr/>
        </p:nvSpPr>
        <p:spPr>
          <a:xfrm>
            <a:off x="582360" y="5440841"/>
            <a:ext cx="5829100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Severity of EAE did not differ between HBZ-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non-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mice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4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</Words>
  <Application>Microsoft Macintosh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5</cp:revision>
  <dcterms:created xsi:type="dcterms:W3CDTF">2016-06-07T01:25:16Z</dcterms:created>
  <dcterms:modified xsi:type="dcterms:W3CDTF">2016-11-28T01:57:55Z</dcterms:modified>
</cp:coreProperties>
</file>