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300" d="100"/>
          <a:sy n="300" d="100"/>
        </p:scale>
        <p:origin x="1848" y="48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5031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3004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2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6" y="488952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9520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169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9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4056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7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2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2573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8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71" y="2046818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755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480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166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2" y="364068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9" y="364068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2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2622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7968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5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5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5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373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正方形/長方形 122"/>
          <p:cNvSpPr/>
          <p:nvPr/>
        </p:nvSpPr>
        <p:spPr>
          <a:xfrm>
            <a:off x="1102340" y="5099181"/>
            <a:ext cx="4664976" cy="523202"/>
          </a:xfrm>
          <a:prstGeom prst="rect">
            <a:avLst/>
          </a:prstGeom>
        </p:spPr>
        <p:txBody>
          <a:bodyPr wrap="square" lIns="91422" tIns="45711" rIns="91422" bIns="45711">
            <a:spAutoFit/>
          </a:bodyPr>
          <a:lstStyle/>
          <a:p>
            <a:r>
              <a:rPr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S3 </a:t>
            </a:r>
            <a:r>
              <a:rPr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Fig. </a:t>
            </a:r>
            <a:r>
              <a:rPr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Expression of co-inhibitory receptors in CD4</a:t>
            </a:r>
            <a:r>
              <a:rPr lang="en-US" altLang="ja-JP" sz="14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T cells of tax-</a:t>
            </a:r>
            <a:r>
              <a:rPr lang="en-US" altLang="ja-JP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Tg</a:t>
            </a:r>
            <a:r>
              <a:rPr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and non-</a:t>
            </a:r>
            <a:r>
              <a:rPr lang="en-US" altLang="ja-JP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Tg</a:t>
            </a:r>
            <a:r>
              <a:rPr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mice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テキスト ボックス 117"/>
          <p:cNvSpPr txBox="1"/>
          <p:nvPr/>
        </p:nvSpPr>
        <p:spPr>
          <a:xfrm>
            <a:off x="3317794" y="3053228"/>
            <a:ext cx="6397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err="1" smtClean="0">
                <a:latin typeface="Arial"/>
                <a:cs typeface="Arial"/>
              </a:rPr>
              <a:t>mBTLA</a:t>
            </a:r>
            <a:endParaRPr kumimoji="1" lang="ja-JP" altLang="en-US" sz="1000" dirty="0">
              <a:latin typeface="Arial"/>
              <a:cs typeface="Arial"/>
            </a:endParaRPr>
          </a:p>
        </p:txBody>
      </p:sp>
      <p:sp>
        <p:nvSpPr>
          <p:cNvPr id="120" name="テキスト ボックス 119"/>
          <p:cNvSpPr txBox="1"/>
          <p:nvPr/>
        </p:nvSpPr>
        <p:spPr>
          <a:xfrm>
            <a:off x="2511453" y="3050607"/>
            <a:ext cx="6329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Arial"/>
                <a:cs typeface="Arial"/>
              </a:rPr>
              <a:t>mPD-1</a:t>
            </a:r>
            <a:endParaRPr kumimoji="1" lang="ja-JP" altLang="en-US" sz="1000" dirty="0">
              <a:latin typeface="Arial"/>
              <a:cs typeface="Arial"/>
            </a:endParaRPr>
          </a:p>
        </p:txBody>
      </p:sp>
      <p:sp>
        <p:nvSpPr>
          <p:cNvPr id="121" name="テキスト ボックス 120"/>
          <p:cNvSpPr txBox="1"/>
          <p:nvPr/>
        </p:nvSpPr>
        <p:spPr>
          <a:xfrm>
            <a:off x="1639668" y="3045704"/>
            <a:ext cx="6133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err="1" smtClean="0">
                <a:latin typeface="Arial"/>
                <a:cs typeface="Arial"/>
              </a:rPr>
              <a:t>mTIGIT</a:t>
            </a:r>
            <a:endParaRPr kumimoji="1" lang="ja-JP" altLang="en-US" sz="1000" dirty="0">
              <a:latin typeface="Arial"/>
              <a:cs typeface="Arial"/>
            </a:endParaRPr>
          </a:p>
        </p:txBody>
      </p:sp>
      <p:sp>
        <p:nvSpPr>
          <p:cNvPr id="128" name="テキスト ボックス 127"/>
          <p:cNvSpPr txBox="1"/>
          <p:nvPr/>
        </p:nvSpPr>
        <p:spPr>
          <a:xfrm>
            <a:off x="4154514" y="3053228"/>
            <a:ext cx="7272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Arial"/>
                <a:cs typeface="Arial"/>
              </a:rPr>
              <a:t>mLAIR-1</a:t>
            </a:r>
            <a:endParaRPr kumimoji="1" lang="ja-JP" altLang="en-US" sz="1000" dirty="0">
              <a:latin typeface="Arial"/>
              <a:cs typeface="Arial"/>
            </a:endParaRPr>
          </a:p>
        </p:txBody>
      </p:sp>
      <p:grpSp>
        <p:nvGrpSpPr>
          <p:cNvPr id="129" name="図形グループ 128"/>
          <p:cNvGrpSpPr/>
          <p:nvPr/>
        </p:nvGrpSpPr>
        <p:grpSpPr>
          <a:xfrm>
            <a:off x="4962021" y="3391577"/>
            <a:ext cx="675698" cy="547368"/>
            <a:chOff x="4962021" y="5373139"/>
            <a:chExt cx="675698" cy="547368"/>
          </a:xfrm>
        </p:grpSpPr>
        <p:sp>
          <p:nvSpPr>
            <p:cNvPr id="130" name="テキスト ボックス 129"/>
            <p:cNvSpPr txBox="1"/>
            <p:nvPr/>
          </p:nvSpPr>
          <p:spPr>
            <a:xfrm>
              <a:off x="5068201" y="5373139"/>
              <a:ext cx="56951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900" dirty="0" smtClean="0">
                  <a:latin typeface="Arial"/>
                  <a:cs typeface="Arial"/>
                </a:rPr>
                <a:t>Non-</a:t>
              </a:r>
              <a:r>
                <a:rPr lang="en-US" altLang="ja-JP" sz="900" dirty="0" err="1" smtClean="0">
                  <a:latin typeface="Arial"/>
                  <a:cs typeface="Arial"/>
                </a:rPr>
                <a:t>Tg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131" name="テキスト ボックス 130"/>
            <p:cNvSpPr txBox="1"/>
            <p:nvPr/>
          </p:nvSpPr>
          <p:spPr>
            <a:xfrm>
              <a:off x="5068201" y="5537965"/>
              <a:ext cx="52457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900" dirty="0">
                  <a:latin typeface="Arial"/>
                  <a:cs typeface="Arial"/>
                </a:rPr>
                <a:t>t</a:t>
              </a:r>
              <a:r>
                <a:rPr lang="en-US" altLang="ja-JP" sz="900" dirty="0" smtClean="0">
                  <a:latin typeface="Arial"/>
                  <a:cs typeface="Arial"/>
                </a:rPr>
                <a:t>ax-</a:t>
              </a:r>
              <a:r>
                <a:rPr lang="en-US" altLang="ja-JP" sz="900" dirty="0" err="1" smtClean="0">
                  <a:latin typeface="Arial"/>
                  <a:cs typeface="Arial"/>
                </a:rPr>
                <a:t>Tg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  <p:sp>
          <p:nvSpPr>
            <p:cNvPr id="132" name="正方形/長方形 131"/>
            <p:cNvSpPr>
              <a:spLocks noChangeAspect="1"/>
            </p:cNvSpPr>
            <p:nvPr/>
          </p:nvSpPr>
          <p:spPr>
            <a:xfrm>
              <a:off x="4973331" y="5772440"/>
              <a:ext cx="89854" cy="8828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00"/>
            </a:p>
          </p:txBody>
        </p:sp>
        <p:cxnSp>
          <p:nvCxnSpPr>
            <p:cNvPr id="133" name="直線コネクタ 132"/>
            <p:cNvCxnSpPr/>
            <p:nvPr/>
          </p:nvCxnSpPr>
          <p:spPr>
            <a:xfrm>
              <a:off x="4962021" y="5653726"/>
              <a:ext cx="108000" cy="0"/>
            </a:xfrm>
            <a:prstGeom prst="line">
              <a:avLst/>
            </a:prstGeom>
            <a:ln w="127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線コネクタ 133"/>
            <p:cNvCxnSpPr/>
            <p:nvPr/>
          </p:nvCxnSpPr>
          <p:spPr>
            <a:xfrm>
              <a:off x="4965180" y="5506018"/>
              <a:ext cx="108000" cy="0"/>
            </a:xfrm>
            <a:prstGeom prst="line">
              <a:avLst/>
            </a:prstGeom>
            <a:ln w="12700" cmpd="sng">
              <a:solidFill>
                <a:srgbClr val="0000FF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テキスト ボックス 134"/>
            <p:cNvSpPr txBox="1"/>
            <p:nvPr/>
          </p:nvSpPr>
          <p:spPr>
            <a:xfrm>
              <a:off x="5068201" y="5689675"/>
              <a:ext cx="55678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900" dirty="0" err="1" smtClean="0">
                  <a:latin typeface="Arial"/>
                  <a:cs typeface="Arial"/>
                </a:rPr>
                <a:t>Isotype</a:t>
              </a:r>
              <a:endParaRPr kumimoji="1" lang="ja-JP" altLang="en-US" sz="900" dirty="0">
                <a:latin typeface="Arial"/>
                <a:cs typeface="Arial"/>
              </a:endParaRPr>
            </a:p>
          </p:txBody>
        </p:sp>
      </p:grpSp>
      <p:sp>
        <p:nvSpPr>
          <p:cNvPr id="136" name="テキスト ボックス 135"/>
          <p:cNvSpPr txBox="1"/>
          <p:nvPr/>
        </p:nvSpPr>
        <p:spPr>
          <a:xfrm rot="16200000">
            <a:off x="1057734" y="3552836"/>
            <a:ext cx="7322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latin typeface="Arial"/>
                <a:cs typeface="Arial"/>
              </a:rPr>
              <a:t>% of Max</a:t>
            </a:r>
            <a:endParaRPr kumimoji="1" lang="ja-JP" altLang="en-US" sz="1000" dirty="0">
              <a:latin typeface="Arial"/>
              <a:cs typeface="Arial"/>
            </a:endParaRPr>
          </a:p>
        </p:txBody>
      </p:sp>
      <p:pic>
        <p:nvPicPr>
          <p:cNvPr id="137" name="図 1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077" y="3258164"/>
            <a:ext cx="828000" cy="828000"/>
          </a:xfrm>
          <a:prstGeom prst="rect">
            <a:avLst/>
          </a:prstGeom>
        </p:spPr>
      </p:pic>
      <p:pic>
        <p:nvPicPr>
          <p:cNvPr id="138" name="図 1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4571" y="3258164"/>
            <a:ext cx="828000" cy="828000"/>
          </a:xfrm>
          <a:prstGeom prst="rect">
            <a:avLst/>
          </a:prstGeom>
        </p:spPr>
      </p:pic>
      <p:pic>
        <p:nvPicPr>
          <p:cNvPr id="139" name="図 13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4065" y="3258164"/>
            <a:ext cx="828000" cy="828000"/>
          </a:xfrm>
          <a:prstGeom prst="rect">
            <a:avLst/>
          </a:prstGeom>
        </p:spPr>
      </p:pic>
      <p:pic>
        <p:nvPicPr>
          <p:cNvPr id="140" name="図 13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3558" y="3258164"/>
            <a:ext cx="828000" cy="8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729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41</Words>
  <Application>Microsoft Macintosh PowerPoint</Application>
  <PresentationFormat>画面に合わせる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Kyoto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Matsuoka Masao</dc:creator>
  <cp:lastModifiedBy>SHIMURA Kazuya</cp:lastModifiedBy>
  <cp:revision>15</cp:revision>
  <dcterms:created xsi:type="dcterms:W3CDTF">2016-06-07T03:19:31Z</dcterms:created>
  <dcterms:modified xsi:type="dcterms:W3CDTF">2016-11-28T02:06:24Z</dcterms:modified>
</cp:coreProperties>
</file>