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200" d="100"/>
          <a:sy n="200" d="100"/>
        </p:scale>
        <p:origin x="-296" y="452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EF741-B7FA-9148-BA95-8689EFE05FE7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CF094-B407-804D-B748-699C08E045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50317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EF741-B7FA-9148-BA95-8689EFE05FE7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CF094-B407-804D-B748-699C08E045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3004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2"/>
            <a:ext cx="1157288" cy="10401300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57176" y="488952"/>
            <a:ext cx="3357563" cy="1040130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EF741-B7FA-9148-BA95-8689EFE05FE7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CF094-B407-804D-B748-699C08E045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95208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EF741-B7FA-9148-BA95-8689EFE05FE7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CF094-B407-804D-B748-699C08E045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7169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3875619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EF741-B7FA-9148-BA95-8689EFE05FE7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CF094-B407-804D-B748-699C08E045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40564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57177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28902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EF741-B7FA-9148-BA95-8689EFE05FE7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CF094-B407-804D-B748-699C08E045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25730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046818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71" y="2046818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71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EF741-B7FA-9148-BA95-8689EFE05FE7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CF094-B407-804D-B748-699C08E045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5755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EF741-B7FA-9148-BA95-8689EFE05FE7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CF094-B407-804D-B748-699C08E045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24807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EF741-B7FA-9148-BA95-8689EFE05FE7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CF094-B407-804D-B748-699C08E045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51662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2" y="364068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9" y="364068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2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EF741-B7FA-9148-BA95-8689EFE05FE7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CF094-B407-804D-B748-699C08E045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2622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EF741-B7FA-9148-BA95-8689EFE05FE7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CF094-B407-804D-B748-699C08E045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7968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8475135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0EF741-B7FA-9148-BA95-8689EFE05FE7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8475135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8475135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7CF094-B407-804D-B748-699C08E045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3739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4" Type="http://schemas.openxmlformats.org/officeDocument/2006/relationships/image" Target="../media/image3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正方形/長方形 122"/>
          <p:cNvSpPr/>
          <p:nvPr/>
        </p:nvSpPr>
        <p:spPr>
          <a:xfrm>
            <a:off x="1073959" y="5949687"/>
            <a:ext cx="4710082" cy="523202"/>
          </a:xfrm>
          <a:prstGeom prst="rect">
            <a:avLst/>
          </a:prstGeom>
        </p:spPr>
        <p:txBody>
          <a:bodyPr wrap="square" lIns="91422" tIns="45711" rIns="91422" bIns="45711">
            <a:spAutoFit/>
          </a:bodyPr>
          <a:lstStyle/>
          <a:p>
            <a:r>
              <a:rPr lang="en-US" altLang="ja-JP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S4 </a:t>
            </a:r>
            <a:r>
              <a:rPr lang="en-US" altLang="ja-JP" sz="1400" b="1" dirty="0">
                <a:latin typeface="Arial" panose="020B0604020202020204" pitchFamily="34" charset="0"/>
                <a:cs typeface="Arial" panose="020B0604020202020204" pitchFamily="34" charset="0"/>
              </a:rPr>
              <a:t>Fig. </a:t>
            </a:r>
            <a:r>
              <a:rPr lang="en-US" altLang="ja-JP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Expression of </a:t>
            </a:r>
            <a:r>
              <a:rPr lang="en-US" altLang="ja-JP" sz="1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tax</a:t>
            </a:r>
            <a:r>
              <a:rPr lang="en-US" altLang="ja-JP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or </a:t>
            </a:r>
            <a:r>
              <a:rPr lang="en-US" altLang="ja-JP" sz="1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HBZ</a:t>
            </a:r>
            <a:r>
              <a:rPr lang="en-US" altLang="ja-JP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in CD4</a:t>
            </a:r>
            <a:r>
              <a:rPr lang="en-US" altLang="ja-JP" sz="1400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altLang="ja-JP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T cells of non-</a:t>
            </a:r>
            <a:r>
              <a:rPr lang="en-US" altLang="ja-JP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Tg</a:t>
            </a:r>
            <a:r>
              <a:rPr lang="en-US" altLang="ja-JP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tax-</a:t>
            </a:r>
            <a:r>
              <a:rPr lang="en-US" altLang="ja-JP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Tg</a:t>
            </a:r>
            <a:r>
              <a:rPr lang="en-US" altLang="ja-JP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and HBZ-</a:t>
            </a:r>
            <a:r>
              <a:rPr lang="en-US" altLang="ja-JP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Tg</a:t>
            </a:r>
            <a:r>
              <a:rPr lang="en-US" altLang="ja-JP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mice</a:t>
            </a:r>
            <a:endParaRPr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図 17" descr="HBZ-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2458" y="4582131"/>
            <a:ext cx="1798552" cy="397900"/>
          </a:xfrm>
          <a:prstGeom prst="rect">
            <a:avLst/>
          </a:prstGeom>
        </p:spPr>
      </p:pic>
      <p:pic>
        <p:nvPicPr>
          <p:cNvPr id="29" name="図 28" descr="bactin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2459" y="4989217"/>
            <a:ext cx="1797225" cy="395998"/>
          </a:xfrm>
          <a:prstGeom prst="rect">
            <a:avLst/>
          </a:prstGeom>
        </p:spPr>
      </p:pic>
      <p:pic>
        <p:nvPicPr>
          <p:cNvPr id="35" name="図 34" descr="tax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2459" y="4176947"/>
            <a:ext cx="1797225" cy="395998"/>
          </a:xfrm>
          <a:prstGeom prst="rect">
            <a:avLst/>
          </a:prstGeom>
        </p:spPr>
      </p:pic>
      <p:sp>
        <p:nvSpPr>
          <p:cNvPr id="36" name="テキスト ボックス 35"/>
          <p:cNvSpPr txBox="1"/>
          <p:nvPr/>
        </p:nvSpPr>
        <p:spPr>
          <a:xfrm>
            <a:off x="2168567" y="4251836"/>
            <a:ext cx="3974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i="1" dirty="0" smtClean="0">
                <a:latin typeface="Arial"/>
                <a:cs typeface="Arial"/>
              </a:rPr>
              <a:t>tax</a:t>
            </a:r>
            <a:endParaRPr kumimoji="1" lang="ja-JP" altLang="en-US" sz="1000" i="1" dirty="0">
              <a:latin typeface="Arial"/>
              <a:cs typeface="Arial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2125862" y="4657971"/>
            <a:ext cx="4722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i="1" dirty="0" smtClean="0">
                <a:latin typeface="Arial"/>
                <a:cs typeface="Arial"/>
              </a:rPr>
              <a:t>HBZ</a:t>
            </a:r>
            <a:endParaRPr kumimoji="1" lang="ja-JP" altLang="en-US" sz="1000" i="1" dirty="0">
              <a:latin typeface="Arial"/>
              <a:cs typeface="Arial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 rot="18386899">
            <a:off x="2668304" y="3786281"/>
            <a:ext cx="61227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00" dirty="0" smtClean="0">
                <a:latin typeface="Arial"/>
                <a:cs typeface="Arial"/>
              </a:rPr>
              <a:t>Non-</a:t>
            </a:r>
            <a:r>
              <a:rPr lang="en-US" altLang="ja-JP" sz="1000" dirty="0" err="1" smtClean="0">
                <a:latin typeface="Arial"/>
                <a:cs typeface="Arial"/>
              </a:rPr>
              <a:t>Tg</a:t>
            </a:r>
            <a:endParaRPr kumimoji="1" lang="ja-JP" altLang="en-US" sz="1000" dirty="0">
              <a:latin typeface="Arial"/>
              <a:cs typeface="Arial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 rot="18386899">
            <a:off x="3291767" y="3799109"/>
            <a:ext cx="54809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00" dirty="0">
                <a:latin typeface="Arial"/>
                <a:cs typeface="Arial"/>
              </a:rPr>
              <a:t>t</a:t>
            </a:r>
            <a:r>
              <a:rPr lang="en-US" altLang="ja-JP" sz="1000" dirty="0" smtClean="0">
                <a:latin typeface="Arial"/>
                <a:cs typeface="Arial"/>
              </a:rPr>
              <a:t>ax-</a:t>
            </a:r>
            <a:r>
              <a:rPr lang="en-US" altLang="ja-JP" sz="1000" dirty="0" err="1" smtClean="0">
                <a:latin typeface="Arial"/>
                <a:cs typeface="Arial"/>
              </a:rPr>
              <a:t>Tg</a:t>
            </a:r>
            <a:endParaRPr kumimoji="1" lang="ja-JP" altLang="en-US" sz="1000" dirty="0">
              <a:latin typeface="Arial"/>
              <a:cs typeface="Arial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 rot="18386899">
            <a:off x="3840432" y="3773712"/>
            <a:ext cx="6335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00" dirty="0" smtClean="0">
                <a:latin typeface="Arial"/>
                <a:cs typeface="Arial"/>
              </a:rPr>
              <a:t>HBZ-</a:t>
            </a:r>
            <a:r>
              <a:rPr lang="en-US" altLang="ja-JP" sz="1000" dirty="0" err="1" smtClean="0">
                <a:latin typeface="Arial"/>
                <a:cs typeface="Arial"/>
              </a:rPr>
              <a:t>Tg</a:t>
            </a:r>
            <a:endParaRPr kumimoji="1" lang="ja-JP" altLang="en-US" sz="1000" dirty="0">
              <a:latin typeface="Arial"/>
              <a:cs typeface="Arial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2062219" y="5064106"/>
            <a:ext cx="60882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altLang="ja-JP" sz="1000" i="1" dirty="0" smtClean="0">
                <a:latin typeface="Arial"/>
                <a:cs typeface="Arial"/>
              </a:rPr>
              <a:t>β</a:t>
            </a:r>
            <a:r>
              <a:rPr lang="en-US" altLang="ja-JP" sz="1000" i="1" dirty="0" smtClean="0">
                <a:latin typeface="Arial"/>
                <a:cs typeface="Arial"/>
              </a:rPr>
              <a:t>-</a:t>
            </a:r>
            <a:r>
              <a:rPr lang="en-US" altLang="ja-JP" sz="1000" i="1" dirty="0">
                <a:latin typeface="Arial"/>
                <a:cs typeface="Arial"/>
              </a:rPr>
              <a:t>actin </a:t>
            </a:r>
            <a:endParaRPr lang="ja-JP" altLang="en-US" sz="1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267298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40</Words>
  <Application>Microsoft Macintosh PowerPoint</Application>
  <PresentationFormat>画面に合わせる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>Kyoto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Matsuoka Masao</dc:creator>
  <cp:lastModifiedBy>SHIMURA Kazuya</cp:lastModifiedBy>
  <cp:revision>20</cp:revision>
  <dcterms:created xsi:type="dcterms:W3CDTF">2016-06-07T03:19:31Z</dcterms:created>
  <dcterms:modified xsi:type="dcterms:W3CDTF">2016-11-28T02:20:32Z</dcterms:modified>
</cp:coreProperties>
</file>