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8" r:id="rId2"/>
  </p:sldIdLst>
  <p:sldSz cx="6858000" cy="9144000" type="screen4x3"/>
  <p:notesSz cx="6858000" cy="9144000"/>
  <p:defaultTextStyle>
    <a:defPPr>
      <a:defRPr lang="ja-JP"/>
    </a:defPPr>
    <a:lvl1pPr marL="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8464" autoAdjust="0"/>
  </p:normalViewPr>
  <p:slideViewPr>
    <p:cSldViewPr snapToGrid="0" snapToObjects="1">
      <p:cViewPr>
        <p:scale>
          <a:sx n="130" d="100"/>
          <a:sy n="130" d="100"/>
        </p:scale>
        <p:origin x="-1272" y="464"/>
      </p:cViewPr>
      <p:guideLst>
        <p:guide orient="horz" pos="4578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F2F688C-B340-A345-9313-E47901F9C8E2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88FBFC-64F8-3443-81E6-A08A5C8424EB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93738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kumimoji="1"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slide" Target="../slides/slide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88FBFC-64F8-3443-81E6-A08A5C8424EB}" type="slidenum">
              <a:rPr kumimoji="1" lang="ja-JP" altLang="en-US" smtClean="0"/>
              <a:t>1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46886719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2840570"/>
            <a:ext cx="5829300" cy="1960033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550317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530042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3729037" y="488952"/>
            <a:ext cx="1157288" cy="10401300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257176" y="488952"/>
            <a:ext cx="3357563" cy="10401300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7995208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8716974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735" y="3875620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1405640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257179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2628904" y="2844802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257300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046818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773" y="2046818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773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5755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90248075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951662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4" y="364069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291" y="364069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4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32622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216" y="6400802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216" y="7156453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2879684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133603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342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E0EF741-B7FA-9148-BA95-8689EFE05FE7}" type="datetimeFigureOut">
              <a:rPr kumimoji="1" lang="ja-JP" altLang="en-US" smtClean="0"/>
              <a:t>2016/11/28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2343150" y="8475136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4914900" y="8475136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87CF094-B407-804D-B748-699C08E04520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59373978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5" name="正方形/長方形 324"/>
          <p:cNvSpPr/>
          <p:nvPr/>
        </p:nvSpPr>
        <p:spPr>
          <a:xfrm>
            <a:off x="1322788" y="5043781"/>
            <a:ext cx="3796699" cy="523202"/>
          </a:xfrm>
          <a:prstGeom prst="rect">
            <a:avLst/>
          </a:prstGeom>
        </p:spPr>
        <p:txBody>
          <a:bodyPr wrap="square" lIns="91422" tIns="45711" rIns="91422" bIns="45711">
            <a:spAutoFit/>
          </a:bodyPr>
          <a:lstStyle/>
          <a:p>
            <a:r>
              <a:rPr lang="en-US" altLang="ja-JP" sz="1400" b="1" dirty="0" smtClean="0">
                <a:latin typeface="Arial"/>
                <a:cs typeface="Arial"/>
              </a:rPr>
              <a:t>S7 </a:t>
            </a:r>
            <a:r>
              <a:rPr lang="en-US" altLang="ja-JP" sz="1400" b="1" dirty="0">
                <a:latin typeface="Arial"/>
                <a:cs typeface="Arial"/>
              </a:rPr>
              <a:t>Fig</a:t>
            </a:r>
            <a:r>
              <a:rPr lang="en-US" altLang="ja-JP" sz="1400" b="1" dirty="0" smtClean="0">
                <a:latin typeface="Arial"/>
                <a:cs typeface="Arial"/>
              </a:rPr>
              <a:t>. </a:t>
            </a:r>
            <a:r>
              <a:rPr lang="en-US" altLang="ja-JP" sz="1400" b="1" dirty="0">
                <a:latin typeface="Arial"/>
                <a:cs typeface="Arial"/>
              </a:rPr>
              <a:t>HBZ inhibits the suppressive effect of BTLA</a:t>
            </a:r>
            <a:r>
              <a:rPr lang="ja-JP" altLang="ja-JP" sz="1400" dirty="0">
                <a:latin typeface="Arial"/>
                <a:cs typeface="Arial"/>
              </a:rPr>
              <a:t> </a:t>
            </a:r>
            <a:r>
              <a:rPr lang="en-US" altLang="ja-JP" sz="1400" b="1" dirty="0" smtClean="0">
                <a:latin typeface="Arial"/>
                <a:cs typeface="Arial"/>
              </a:rPr>
              <a:t> </a:t>
            </a:r>
            <a:endParaRPr lang="ja-JP" altLang="en-US" sz="1400" dirty="0">
              <a:latin typeface="Arial"/>
              <a:cs typeface="Arial"/>
            </a:endParaRPr>
          </a:p>
        </p:txBody>
      </p:sp>
      <p:grpSp>
        <p:nvGrpSpPr>
          <p:cNvPr id="303" name="図形グループ 302"/>
          <p:cNvGrpSpPr/>
          <p:nvPr/>
        </p:nvGrpSpPr>
        <p:grpSpPr>
          <a:xfrm>
            <a:off x="4360933" y="3483816"/>
            <a:ext cx="1482610" cy="726105"/>
            <a:chOff x="3984379" y="1539590"/>
            <a:chExt cx="987284" cy="483521"/>
          </a:xfrm>
        </p:grpSpPr>
        <p:sp>
          <p:nvSpPr>
            <p:cNvPr id="304" name="正方形/長方形 303"/>
            <p:cNvSpPr>
              <a:spLocks noChangeAspect="1"/>
            </p:cNvSpPr>
            <p:nvPr/>
          </p:nvSpPr>
          <p:spPr>
            <a:xfrm>
              <a:off x="3984379" y="1900871"/>
              <a:ext cx="109918" cy="108000"/>
            </a:xfrm>
            <a:prstGeom prst="rect">
              <a:avLst/>
            </a:prstGeom>
            <a:solidFill>
              <a:schemeClr val="bg1">
                <a:lumMod val="50000"/>
              </a:schemeClr>
            </a:solidFill>
            <a:ln>
              <a:solidFill>
                <a:schemeClr val="tx1"/>
              </a:solidFill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sz="1100">
                <a:latin typeface="Arial"/>
                <a:cs typeface="Arial"/>
              </a:endParaRPr>
            </a:p>
          </p:txBody>
        </p:sp>
        <p:sp>
          <p:nvSpPr>
            <p:cNvPr id="305" name="テキスト ボックス 304"/>
            <p:cNvSpPr txBox="1"/>
            <p:nvPr/>
          </p:nvSpPr>
          <p:spPr>
            <a:xfrm>
              <a:off x="4121147" y="1848902"/>
              <a:ext cx="368361" cy="174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 smtClean="0">
                  <a:latin typeface="Arial"/>
                  <a:cs typeface="Arial"/>
                </a:rPr>
                <a:t>Day 0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cxnSp>
          <p:nvCxnSpPr>
            <p:cNvPr id="306" name="直線コネクタ 305"/>
            <p:cNvCxnSpPr/>
            <p:nvPr/>
          </p:nvCxnSpPr>
          <p:spPr>
            <a:xfrm>
              <a:off x="3984379" y="1645559"/>
              <a:ext cx="108000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sysDash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直線コネクタ 306"/>
            <p:cNvCxnSpPr/>
            <p:nvPr/>
          </p:nvCxnSpPr>
          <p:spPr>
            <a:xfrm>
              <a:off x="3984379" y="1783018"/>
              <a:ext cx="108000" cy="0"/>
            </a:xfrm>
            <a:prstGeom prst="line">
              <a:avLst/>
            </a:prstGeom>
            <a:ln w="9525" cmpd="sng">
              <a:solidFill>
                <a:schemeClr val="tx1"/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308" name="テキスト ボックス 307"/>
            <p:cNvSpPr txBox="1"/>
            <p:nvPr/>
          </p:nvSpPr>
          <p:spPr>
            <a:xfrm>
              <a:off x="4121147" y="1539590"/>
              <a:ext cx="834967" cy="174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Arial"/>
                  <a:cs typeface="Arial"/>
                </a:rPr>
                <a:t>α-CD3</a:t>
              </a:r>
              <a:r>
                <a:rPr lang="en-US" altLang="ja-JP" sz="1100" dirty="0" smtClean="0">
                  <a:latin typeface="Arial"/>
                  <a:cs typeface="Arial"/>
                </a:rPr>
                <a:t>/</a:t>
              </a:r>
              <a:r>
                <a:rPr lang="en-US" altLang="ja-JP" sz="1100" dirty="0" err="1" smtClean="0">
                  <a:latin typeface="Arial"/>
                  <a:cs typeface="Arial"/>
                </a:rPr>
                <a:t>control.Fc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  <p:sp>
          <p:nvSpPr>
            <p:cNvPr id="309" name="テキスト ボックス 308"/>
            <p:cNvSpPr txBox="1"/>
            <p:nvPr/>
          </p:nvSpPr>
          <p:spPr>
            <a:xfrm>
              <a:off x="4121147" y="1691449"/>
              <a:ext cx="850516" cy="174209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ja-JP" sz="1100" dirty="0">
                  <a:latin typeface="Arial"/>
                  <a:cs typeface="Arial"/>
                </a:rPr>
                <a:t>α-CD3</a:t>
              </a:r>
              <a:r>
                <a:rPr lang="en-US" altLang="ja-JP" sz="1100" dirty="0" smtClean="0">
                  <a:latin typeface="Arial"/>
                  <a:cs typeface="Arial"/>
                </a:rPr>
                <a:t>/</a:t>
              </a:r>
              <a:r>
                <a:rPr lang="en-US" altLang="ja-JP" sz="1100" dirty="0" err="1" smtClean="0">
                  <a:latin typeface="Arial"/>
                  <a:cs typeface="Arial"/>
                </a:rPr>
                <a:t>HVEM.Fc</a:t>
              </a:r>
              <a:endParaRPr kumimoji="1" lang="ja-JP" altLang="en-US" sz="1100" dirty="0">
                <a:latin typeface="Arial"/>
                <a:cs typeface="Arial"/>
              </a:endParaRPr>
            </a:p>
          </p:txBody>
        </p:sp>
      </p:grpSp>
      <p:sp>
        <p:nvSpPr>
          <p:cNvPr id="321" name="テキスト ボックス 749"/>
          <p:cNvSpPr txBox="1">
            <a:spLocks noChangeArrowheads="1"/>
          </p:cNvSpPr>
          <p:nvPr/>
        </p:nvSpPr>
        <p:spPr bwMode="auto">
          <a:xfrm>
            <a:off x="1457959" y="4491672"/>
            <a:ext cx="1157704" cy="261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altLang="ja-JP" sz="1100" dirty="0" err="1" smtClean="0">
                <a:latin typeface="Arial"/>
                <a:ea typeface="Arial Unicode MS" pitchFamily="50" charset="-128"/>
                <a:cs typeface="Arial"/>
              </a:rPr>
              <a:t>CellTrace</a:t>
            </a:r>
            <a:endParaRPr lang="ja-JP" altLang="en-US" sz="1100" dirty="0">
              <a:latin typeface="Arial"/>
              <a:ea typeface="Arial Unicode MS" pitchFamily="50" charset="-128"/>
              <a:cs typeface="Arial"/>
            </a:endParaRPr>
          </a:p>
        </p:txBody>
      </p:sp>
      <p:sp>
        <p:nvSpPr>
          <p:cNvPr id="322" name="テキスト ボックス 321"/>
          <p:cNvSpPr txBox="1"/>
          <p:nvPr/>
        </p:nvSpPr>
        <p:spPr>
          <a:xfrm rot="16200000">
            <a:off x="961764" y="3730899"/>
            <a:ext cx="772616" cy="26161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latin typeface="Arial"/>
                <a:cs typeface="Arial"/>
              </a:rPr>
              <a:t>% of Max</a:t>
            </a:r>
            <a:endParaRPr kumimoji="1" lang="ja-JP" altLang="en-US" sz="1100" dirty="0">
              <a:latin typeface="Arial"/>
              <a:cs typeface="Arial"/>
            </a:endParaRPr>
          </a:p>
        </p:txBody>
      </p:sp>
      <p:cxnSp>
        <p:nvCxnSpPr>
          <p:cNvPr id="337" name="直線矢印コネクタ 336"/>
          <p:cNvCxnSpPr/>
          <p:nvPr/>
        </p:nvCxnSpPr>
        <p:spPr>
          <a:xfrm>
            <a:off x="2302442" y="4646890"/>
            <a:ext cx="1799604" cy="0"/>
          </a:xfrm>
          <a:prstGeom prst="straightConnector1">
            <a:avLst/>
          </a:prstGeom>
          <a:ln w="9525" cmpd="sng">
            <a:solidFill>
              <a:schemeClr val="tx1"/>
            </a:solidFill>
            <a:headEnd type="none"/>
            <a:tailEnd type="triangle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338" name="テキスト ボックス 337"/>
          <p:cNvSpPr txBox="1"/>
          <p:nvPr/>
        </p:nvSpPr>
        <p:spPr>
          <a:xfrm>
            <a:off x="1815359" y="2999190"/>
            <a:ext cx="655041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latin typeface="Arial"/>
                <a:cs typeface="Arial"/>
              </a:rPr>
              <a:t>Non-</a:t>
            </a:r>
            <a:r>
              <a:rPr kumimoji="1" lang="en-US" altLang="ja-JP" sz="1100" dirty="0" err="1" smtClean="0">
                <a:latin typeface="Arial"/>
                <a:cs typeface="Arial"/>
              </a:rPr>
              <a:t>Tg</a:t>
            </a:r>
            <a:endParaRPr kumimoji="1" lang="ja-JP" altLang="en-US" sz="1100" dirty="0">
              <a:latin typeface="Arial"/>
              <a:cs typeface="Arial"/>
            </a:endParaRPr>
          </a:p>
        </p:txBody>
      </p:sp>
      <p:sp>
        <p:nvSpPr>
          <p:cNvPr id="339" name="テキスト ボックス 338"/>
          <p:cNvSpPr txBox="1"/>
          <p:nvPr/>
        </p:nvSpPr>
        <p:spPr>
          <a:xfrm>
            <a:off x="3141144" y="2999190"/>
            <a:ext cx="678391" cy="26160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1100" dirty="0" smtClean="0">
                <a:latin typeface="Arial"/>
                <a:cs typeface="Arial"/>
              </a:rPr>
              <a:t>HBZ-</a:t>
            </a:r>
            <a:r>
              <a:rPr kumimoji="1" lang="en-US" altLang="ja-JP" sz="1100" dirty="0" err="1" smtClean="0">
                <a:latin typeface="Arial"/>
                <a:cs typeface="Arial"/>
              </a:rPr>
              <a:t>Tg</a:t>
            </a:r>
            <a:endParaRPr kumimoji="1" lang="ja-JP" altLang="en-US" sz="1100" dirty="0">
              <a:latin typeface="Arial"/>
              <a:cs typeface="Arial"/>
            </a:endParaRPr>
          </a:p>
        </p:txBody>
      </p:sp>
      <p:pic>
        <p:nvPicPr>
          <p:cNvPr id="342" name="図 34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521173" y="3239999"/>
            <a:ext cx="1243412" cy="1243411"/>
          </a:xfrm>
          <a:prstGeom prst="rect">
            <a:avLst/>
          </a:prstGeom>
        </p:spPr>
      </p:pic>
      <p:pic>
        <p:nvPicPr>
          <p:cNvPr id="343" name="図 342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8633" y="3239999"/>
            <a:ext cx="1243412" cy="12434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649117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ホワイ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109</TotalTime>
  <Words>33</Words>
  <Application>Microsoft Macintosh PowerPoint</Application>
  <PresentationFormat>画面に合わせる (4:3)</PresentationFormat>
  <Paragraphs>9</Paragraphs>
  <Slides>1</Slides>
  <Notes>1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2" baseType="lpstr">
      <vt:lpstr>ホワイト</vt:lpstr>
      <vt:lpstr>PowerPoint プレゼンテーション</vt:lpstr>
    </vt:vector>
  </TitlesOfParts>
  <Company>Kyoto University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Matsuoka Masao</dc:creator>
  <cp:lastModifiedBy>SHIMURA Kazuya</cp:lastModifiedBy>
  <cp:revision>23</cp:revision>
  <dcterms:created xsi:type="dcterms:W3CDTF">2016-06-07T03:19:31Z</dcterms:created>
  <dcterms:modified xsi:type="dcterms:W3CDTF">2016-11-28T02:45:21Z</dcterms:modified>
</cp:coreProperties>
</file>