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40" autoAdjust="0"/>
  </p:normalViewPr>
  <p:slideViewPr>
    <p:cSldViewPr snapToGrid="0" snapToObjects="1">
      <p:cViewPr>
        <p:scale>
          <a:sx n="100" d="100"/>
          <a:sy n="100" d="100"/>
        </p:scale>
        <p:origin x="-880" y="-4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5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65A74-FBFA-FE41-BF40-1FAD900118D0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26C0B-C80D-034E-9CA4-EA3D8484E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85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26C0B-C80D-034E-9CA4-EA3D8484E52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426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11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66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99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462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4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24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45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012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93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35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F0D84-A36B-2D4F-A5B5-B50B597B04C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8C21A-0C6D-BF49-999B-43ACEDA94B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37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tiff"/><Relationship Id="rId20" Type="http://schemas.openxmlformats.org/officeDocument/2006/relationships/image" Target="../media/image18.emf"/><Relationship Id="rId21" Type="http://schemas.openxmlformats.org/officeDocument/2006/relationships/image" Target="../media/image19.emf"/><Relationship Id="rId22" Type="http://schemas.openxmlformats.org/officeDocument/2006/relationships/image" Target="../media/image20.emf"/><Relationship Id="rId10" Type="http://schemas.openxmlformats.org/officeDocument/2006/relationships/image" Target="../media/image8.tiff"/><Relationship Id="rId11" Type="http://schemas.openxmlformats.org/officeDocument/2006/relationships/image" Target="../media/image9.tiff"/><Relationship Id="rId12" Type="http://schemas.openxmlformats.org/officeDocument/2006/relationships/image" Target="../media/image10.tiff"/><Relationship Id="rId13" Type="http://schemas.openxmlformats.org/officeDocument/2006/relationships/image" Target="../media/image11.emf"/><Relationship Id="rId14" Type="http://schemas.openxmlformats.org/officeDocument/2006/relationships/image" Target="../media/image12.emf"/><Relationship Id="rId15" Type="http://schemas.openxmlformats.org/officeDocument/2006/relationships/image" Target="../media/image13.emf"/><Relationship Id="rId16" Type="http://schemas.openxmlformats.org/officeDocument/2006/relationships/image" Target="../media/image14.emf"/><Relationship Id="rId17" Type="http://schemas.openxmlformats.org/officeDocument/2006/relationships/image" Target="../media/image15.emf"/><Relationship Id="rId18" Type="http://schemas.openxmlformats.org/officeDocument/2006/relationships/image" Target="../media/image16.emf"/><Relationship Id="rId19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tiff"/><Relationship Id="rId8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31183" y="2679219"/>
            <a:ext cx="1153558" cy="284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ea typeface="小塚ゴシック Pro R"/>
                <a:cs typeface="Arial"/>
              </a:rPr>
              <a:t>No stimulation</a:t>
            </a:r>
            <a:endParaRPr kumimoji="1" lang="ja-JP" altLang="en-US" sz="1000" dirty="0">
              <a:latin typeface="Arial"/>
              <a:ea typeface="小塚ゴシック Pro R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31183" y="4170392"/>
            <a:ext cx="1805195" cy="299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ja-JP" sz="1000" dirty="0" err="1" smtClean="0">
                <a:latin typeface="Arial"/>
                <a:ea typeface="小塚ゴシック Pro R"/>
                <a:cs typeface="Arial"/>
              </a:rPr>
              <a:t>Pervanadate</a:t>
            </a:r>
            <a:r>
              <a:rPr lang="en-US" altLang="ja-JP" sz="1000" dirty="0">
                <a:latin typeface="Arial"/>
                <a:ea typeface="小塚ゴシック Pro R"/>
                <a:cs typeface="Arial"/>
              </a:rPr>
              <a:t> </a:t>
            </a:r>
            <a:r>
              <a:rPr kumimoji="1" lang="en-US" altLang="ja-JP" sz="1000" dirty="0" smtClean="0">
                <a:latin typeface="Arial"/>
                <a:ea typeface="小塚ゴシック Pro R"/>
                <a:cs typeface="Arial"/>
              </a:rPr>
              <a:t>stimulation</a:t>
            </a:r>
            <a:endParaRPr kumimoji="1" lang="ja-JP" altLang="en-US" sz="1000" dirty="0">
              <a:latin typeface="Arial"/>
              <a:ea typeface="小塚ゴシック Pro R"/>
              <a:cs typeface="Arial"/>
            </a:endParaRPr>
          </a:p>
        </p:txBody>
      </p:sp>
      <p:pic>
        <p:nvPicPr>
          <p:cNvPr id="7" name="図 6" descr="11.tif (RGB)3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205" y="2961668"/>
            <a:ext cx="583033" cy="583033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2225402" y="3494091"/>
            <a:ext cx="87455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050721" y="2989350"/>
            <a:ext cx="0" cy="536389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図 9" descr="19.tif (RGB)3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157" y="2961668"/>
            <a:ext cx="583033" cy="583033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>
            <a:off x="2812095" y="2989349"/>
            <a:ext cx="0" cy="536389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 descr="34.tif (RGB)3.t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015" y="2961668"/>
            <a:ext cx="583031" cy="583032"/>
          </a:xfrm>
          <a:prstGeom prst="rect">
            <a:avLst/>
          </a:prstGeom>
        </p:spPr>
      </p:pic>
      <p:cxnSp>
        <p:nvCxnSpPr>
          <p:cNvPr id="13" name="直線コネクタ 12"/>
          <p:cNvCxnSpPr/>
          <p:nvPr/>
        </p:nvCxnSpPr>
        <p:spPr>
          <a:xfrm>
            <a:off x="5057830" y="2989349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図 13" descr="27.tif (RGB)3.t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62" y="2961668"/>
            <a:ext cx="583033" cy="583033"/>
          </a:xfrm>
          <a:prstGeom prst="rect">
            <a:avLst/>
          </a:prstGeom>
        </p:spPr>
      </p:pic>
      <p:cxnSp>
        <p:nvCxnSpPr>
          <p:cNvPr id="15" name="直線コネクタ 14"/>
          <p:cNvCxnSpPr/>
          <p:nvPr/>
        </p:nvCxnSpPr>
        <p:spPr>
          <a:xfrm>
            <a:off x="4310167" y="2989349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図 15" descr="25.tif (RGB)3.t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109" y="2961668"/>
            <a:ext cx="583033" cy="583033"/>
          </a:xfrm>
          <a:prstGeom prst="rect">
            <a:avLst/>
          </a:prstGeom>
        </p:spPr>
      </p:pic>
      <p:cxnSp>
        <p:nvCxnSpPr>
          <p:cNvPr id="17" name="直線コネクタ 16"/>
          <p:cNvCxnSpPr/>
          <p:nvPr/>
        </p:nvCxnSpPr>
        <p:spPr>
          <a:xfrm>
            <a:off x="3554276" y="2989349"/>
            <a:ext cx="0" cy="536389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図 17" descr="69.tif (RGB)3.tif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205" y="4470058"/>
            <a:ext cx="583031" cy="583032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>
            <a:off x="2057472" y="4494932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図 19" descr="73.tif (RGB)3.ti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157" y="4470058"/>
            <a:ext cx="583031" cy="583032"/>
          </a:xfrm>
          <a:prstGeom prst="rect">
            <a:avLst/>
          </a:prstGeom>
        </p:spPr>
      </p:pic>
      <p:cxnSp>
        <p:nvCxnSpPr>
          <p:cNvPr id="21" name="直線コネクタ 20"/>
          <p:cNvCxnSpPr/>
          <p:nvPr/>
        </p:nvCxnSpPr>
        <p:spPr>
          <a:xfrm>
            <a:off x="2806610" y="4494932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図 21" descr="81.tif (RGB)3.ti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62" y="4470058"/>
            <a:ext cx="583031" cy="583032"/>
          </a:xfrm>
          <a:prstGeom prst="rect">
            <a:avLst/>
          </a:prstGeom>
        </p:spPr>
      </p:pic>
      <p:cxnSp>
        <p:nvCxnSpPr>
          <p:cNvPr id="23" name="直線コネクタ 22"/>
          <p:cNvCxnSpPr/>
          <p:nvPr/>
        </p:nvCxnSpPr>
        <p:spPr>
          <a:xfrm>
            <a:off x="4310167" y="4494932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図 23" descr="77.tif (RGB)3.tif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109" y="4470058"/>
            <a:ext cx="583031" cy="583032"/>
          </a:xfrm>
          <a:prstGeom prst="rect">
            <a:avLst/>
          </a:prstGeom>
        </p:spPr>
      </p:pic>
      <p:cxnSp>
        <p:nvCxnSpPr>
          <p:cNvPr id="25" name="直線コネクタ 24"/>
          <p:cNvCxnSpPr/>
          <p:nvPr/>
        </p:nvCxnSpPr>
        <p:spPr>
          <a:xfrm>
            <a:off x="3554274" y="4494932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図 25" descr="85.tif (RGB)3.tif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015" y="4470058"/>
            <a:ext cx="583031" cy="583032"/>
          </a:xfrm>
          <a:prstGeom prst="rect">
            <a:avLst/>
          </a:prstGeom>
        </p:spPr>
      </p:pic>
      <p:cxnSp>
        <p:nvCxnSpPr>
          <p:cNvPr id="27" name="直線コネクタ 26"/>
          <p:cNvCxnSpPr/>
          <p:nvPr/>
        </p:nvCxnSpPr>
        <p:spPr>
          <a:xfrm>
            <a:off x="5060363" y="4494932"/>
            <a:ext cx="0" cy="536388"/>
          </a:xfrm>
          <a:prstGeom prst="line">
            <a:avLst/>
          </a:prstGeom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図 27"/>
          <p:cNvPicPr>
            <a:picLocks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205" y="3563065"/>
            <a:ext cx="583033" cy="583026"/>
          </a:xfrm>
          <a:prstGeom prst="rect">
            <a:avLst/>
          </a:prstGeom>
        </p:spPr>
      </p:pic>
      <p:pic>
        <p:nvPicPr>
          <p:cNvPr id="29" name="図 28"/>
          <p:cNvPicPr>
            <a:picLocks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157" y="3563065"/>
            <a:ext cx="583033" cy="583026"/>
          </a:xfrm>
          <a:prstGeom prst="rect">
            <a:avLst/>
          </a:prstGeom>
        </p:spPr>
      </p:pic>
      <p:pic>
        <p:nvPicPr>
          <p:cNvPr id="30" name="図 29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109" y="3563065"/>
            <a:ext cx="583033" cy="583026"/>
          </a:xfrm>
          <a:prstGeom prst="rect">
            <a:avLst/>
          </a:prstGeom>
        </p:spPr>
      </p:pic>
      <p:pic>
        <p:nvPicPr>
          <p:cNvPr id="31" name="図 30"/>
          <p:cNvPicPr>
            <a:picLocks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015" y="3563065"/>
            <a:ext cx="583033" cy="583033"/>
          </a:xfrm>
          <a:prstGeom prst="rect">
            <a:avLst/>
          </a:prstGeom>
        </p:spPr>
      </p:pic>
      <p:pic>
        <p:nvPicPr>
          <p:cNvPr id="32" name="図 31"/>
          <p:cNvPicPr>
            <a:picLocks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62" y="3563065"/>
            <a:ext cx="583033" cy="583033"/>
          </a:xfrm>
          <a:prstGeom prst="rect">
            <a:avLst/>
          </a:prstGeom>
        </p:spPr>
      </p:pic>
      <p:pic>
        <p:nvPicPr>
          <p:cNvPr id="33" name="図 32"/>
          <p:cNvPicPr>
            <a:picLocks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205" y="5073124"/>
            <a:ext cx="583033" cy="583033"/>
          </a:xfrm>
          <a:prstGeom prst="rect">
            <a:avLst/>
          </a:prstGeom>
        </p:spPr>
      </p:pic>
      <p:pic>
        <p:nvPicPr>
          <p:cNvPr id="34" name="図 33"/>
          <p:cNvPicPr>
            <a:picLocks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157" y="5073124"/>
            <a:ext cx="583033" cy="583033"/>
          </a:xfrm>
          <a:prstGeom prst="rect">
            <a:avLst/>
          </a:prstGeom>
        </p:spPr>
      </p:pic>
      <p:pic>
        <p:nvPicPr>
          <p:cNvPr id="35" name="図 34"/>
          <p:cNvPicPr>
            <a:picLocks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109" y="5073124"/>
            <a:ext cx="583033" cy="583033"/>
          </a:xfrm>
          <a:prstGeom prst="rect">
            <a:avLst/>
          </a:prstGeom>
        </p:spPr>
      </p:pic>
      <p:pic>
        <p:nvPicPr>
          <p:cNvPr id="36" name="図 35"/>
          <p:cNvPicPr>
            <a:picLocks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62" y="5073124"/>
            <a:ext cx="583033" cy="583033"/>
          </a:xfrm>
          <a:prstGeom prst="rect">
            <a:avLst/>
          </a:prstGeom>
        </p:spPr>
      </p:pic>
      <p:pic>
        <p:nvPicPr>
          <p:cNvPr id="37" name="図 36"/>
          <p:cNvPicPr>
            <a:picLocks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015" y="5073124"/>
            <a:ext cx="583033" cy="583033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 rot="16200000">
            <a:off x="1187209" y="5258961"/>
            <a:ext cx="821858" cy="210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700" dirty="0" smtClean="0">
                <a:latin typeface="Arial"/>
                <a:cs typeface="Arial"/>
              </a:rPr>
              <a:t>Rel.</a:t>
            </a:r>
            <a:r>
              <a:rPr lang="en-US" altLang="ja-JP" sz="700" dirty="0">
                <a:latin typeface="Arial"/>
                <a:cs typeface="Arial"/>
              </a:rPr>
              <a:t> </a:t>
            </a:r>
            <a:r>
              <a:rPr kumimoji="1" lang="en-US" altLang="ja-JP" sz="700" dirty="0" smtClean="0">
                <a:latin typeface="Arial"/>
                <a:cs typeface="Arial"/>
              </a:rPr>
              <a:t>intensity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569575" y="5508897"/>
            <a:ext cx="272963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Arial"/>
                <a:cs typeface="Arial"/>
              </a:rPr>
              <a:t>0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569575" y="5015283"/>
            <a:ext cx="271361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Arial"/>
                <a:cs typeface="Arial"/>
              </a:rPr>
              <a:t>1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 rot="16200000">
            <a:off x="1187209" y="3741344"/>
            <a:ext cx="821858" cy="210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700" dirty="0" smtClean="0">
                <a:latin typeface="Arial"/>
                <a:cs typeface="Arial"/>
              </a:rPr>
              <a:t>Rel.</a:t>
            </a:r>
            <a:r>
              <a:rPr lang="en-US" altLang="ja-JP" sz="700" dirty="0">
                <a:latin typeface="Arial"/>
                <a:cs typeface="Arial"/>
              </a:rPr>
              <a:t> </a:t>
            </a:r>
            <a:r>
              <a:rPr kumimoji="1" lang="en-US" altLang="ja-JP" sz="700" dirty="0" smtClean="0">
                <a:latin typeface="Arial"/>
                <a:cs typeface="Arial"/>
              </a:rPr>
              <a:t>intensity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569575" y="3991280"/>
            <a:ext cx="272963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Arial"/>
                <a:cs typeface="Arial"/>
              </a:rPr>
              <a:t>0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69575" y="3497667"/>
            <a:ext cx="271361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Arial"/>
                <a:cs typeface="Arial"/>
              </a:rPr>
              <a:t>1</a:t>
            </a:r>
            <a:endParaRPr kumimoji="1" lang="ja-JP" altLang="en-US" sz="700" dirty="0">
              <a:latin typeface="Arial"/>
              <a:cs typeface="Arial"/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2225402" y="5004122"/>
            <a:ext cx="87455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1683269" y="2902726"/>
            <a:ext cx="452153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solidFill>
                  <a:srgbClr val="23FF06"/>
                </a:solidFill>
                <a:latin typeface="Arial"/>
                <a:cs typeface="Arial"/>
              </a:rPr>
              <a:t>PD-1</a:t>
            </a:r>
            <a:endParaRPr kumimoji="1" lang="ja-JP" altLang="en-US" sz="700" dirty="0">
              <a:solidFill>
                <a:srgbClr val="23FF06"/>
              </a:solidFill>
              <a:latin typeface="Arial"/>
              <a:cs typeface="Arial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683269" y="3005739"/>
            <a:ext cx="515625" cy="23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solidFill>
                  <a:srgbClr val="FB0906"/>
                </a:solidFill>
                <a:latin typeface="Arial"/>
                <a:cs typeface="Arial"/>
              </a:rPr>
              <a:t>TCR </a:t>
            </a:r>
            <a:r>
              <a:rPr kumimoji="1" lang="el-GR" altLang="ja-JP" sz="700" dirty="0" smtClean="0">
                <a:solidFill>
                  <a:srgbClr val="FB0906"/>
                </a:solidFill>
                <a:latin typeface="Arial"/>
                <a:cs typeface="Arial"/>
              </a:rPr>
              <a:t>β</a:t>
            </a:r>
            <a:endParaRPr kumimoji="1" lang="ja-JP" altLang="en-US" sz="700" dirty="0">
              <a:solidFill>
                <a:srgbClr val="FB0906"/>
              </a:solidFill>
              <a:latin typeface="Arial"/>
              <a:cs typeface="Arial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1162572" y="5872641"/>
            <a:ext cx="4646537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Co-localization of PD-1 and 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TCR</a:t>
            </a:r>
            <a:r>
              <a:rPr lang="en-US" altLang="ja-JP" sz="1400" b="1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after stimulation by 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pervanadate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8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36</Words>
  <Application>Microsoft Macintosh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松岡 雅雄</dc:creator>
  <cp:lastModifiedBy>SHIMURA Kazuya</cp:lastModifiedBy>
  <cp:revision>5</cp:revision>
  <dcterms:created xsi:type="dcterms:W3CDTF">2016-11-26T22:43:11Z</dcterms:created>
  <dcterms:modified xsi:type="dcterms:W3CDTF">2016-11-28T02:28:26Z</dcterms:modified>
</cp:coreProperties>
</file>