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31" autoAdjust="0"/>
  </p:normalViewPr>
  <p:slideViewPr>
    <p:cSldViewPr snapToGrid="0" snapToObjects="1">
      <p:cViewPr>
        <p:scale>
          <a:sx n="143" d="100"/>
          <a:sy n="143" d="100"/>
        </p:scale>
        <p:origin x="-80" y="1096"/>
      </p:cViewPr>
      <p:guideLst>
        <p:guide orient="horz" pos="1962"/>
        <p:guide pos="23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5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6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9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36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48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6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129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84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2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15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6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07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正方形/長方形 232"/>
          <p:cNvSpPr/>
          <p:nvPr/>
        </p:nvSpPr>
        <p:spPr>
          <a:xfrm>
            <a:off x="1162572" y="5440841"/>
            <a:ext cx="4646537" cy="307758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S9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HBZ does not interact with SHP-2 and Grb2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" name="図 234" descr="SHP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16" y="4445706"/>
            <a:ext cx="828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6" name="テキスト ボックス 235"/>
          <p:cNvSpPr txBox="1"/>
          <p:nvPr/>
        </p:nvSpPr>
        <p:spPr>
          <a:xfrm>
            <a:off x="2595854" y="3943030"/>
            <a:ext cx="8411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lang="en-US" altLang="ja-JP" sz="900" dirty="0" err="1">
                <a:latin typeface="Arial"/>
                <a:cs typeface="Arial"/>
              </a:rPr>
              <a:t>Myc</a:t>
            </a:r>
            <a:r>
              <a:rPr lang="en-US" altLang="ja-JP" sz="900" dirty="0">
                <a:latin typeface="Arial"/>
                <a:cs typeface="Arial"/>
              </a:rPr>
              <a:t> </a:t>
            </a:r>
            <a:r>
              <a:rPr lang="en-US" altLang="ja-JP" sz="900" dirty="0" smtClean="0">
                <a:latin typeface="Arial"/>
                <a:cs typeface="Arial"/>
              </a:rPr>
              <a:t>(HBZ)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2595854" y="4197935"/>
            <a:ext cx="8411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lang="en-US" altLang="ja-JP" sz="900" dirty="0" err="1">
                <a:latin typeface="Arial"/>
                <a:cs typeface="Arial"/>
              </a:rPr>
              <a:t>Myc</a:t>
            </a:r>
            <a:r>
              <a:rPr lang="en-US" altLang="ja-JP" sz="900" dirty="0">
                <a:latin typeface="Arial"/>
                <a:cs typeface="Arial"/>
              </a:rPr>
              <a:t> </a:t>
            </a:r>
            <a:r>
              <a:rPr lang="en-US" altLang="ja-JP" sz="900" dirty="0" smtClean="0">
                <a:latin typeface="Arial"/>
                <a:cs typeface="Arial"/>
              </a:rPr>
              <a:t>(HBZ)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2595854" y="4453339"/>
            <a:ext cx="9669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α-Flag </a:t>
            </a:r>
            <a:r>
              <a:rPr lang="en-US" altLang="ja-JP" sz="900" dirty="0" smtClean="0">
                <a:latin typeface="Arial"/>
                <a:cs typeface="Arial"/>
              </a:rPr>
              <a:t>(SHP-2)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2595854" y="4704690"/>
            <a:ext cx="664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α-Tubulin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1381515" y="3933417"/>
            <a:ext cx="2937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IP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cxnSp>
        <p:nvCxnSpPr>
          <p:cNvPr id="241" name="直線コネクタ 240"/>
          <p:cNvCxnSpPr/>
          <p:nvPr/>
        </p:nvCxnSpPr>
        <p:spPr>
          <a:xfrm flipH="1">
            <a:off x="1609718" y="4215370"/>
            <a:ext cx="1" cy="72037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2" name="テキスト ボックス 241"/>
          <p:cNvSpPr txBox="1"/>
          <p:nvPr/>
        </p:nvSpPr>
        <p:spPr>
          <a:xfrm>
            <a:off x="1135293" y="4450075"/>
            <a:ext cx="520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Lysate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 rot="18575592">
            <a:off x="1613500" y="3425724"/>
            <a:ext cx="10099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IP : </a:t>
            </a:r>
            <a:r>
              <a:rPr kumimoji="1" lang="en-US" altLang="ja-JP" sz="900" dirty="0" smtClean="0">
                <a:latin typeface="Arial"/>
                <a:cs typeface="Arial"/>
              </a:rPr>
              <a:t>Control-</a:t>
            </a:r>
            <a:r>
              <a:rPr kumimoji="1" lang="en-US" altLang="ja-JP" sz="900" dirty="0" err="1" smtClean="0">
                <a:latin typeface="Arial"/>
                <a:cs typeface="Arial"/>
              </a:rPr>
              <a:t>IgG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 rot="18575592">
            <a:off x="2060604" y="3363259"/>
            <a:ext cx="11721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IP : </a:t>
            </a:r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kumimoji="1" lang="en-US" altLang="ja-JP" sz="900" dirty="0" smtClean="0">
                <a:latin typeface="Arial"/>
                <a:cs typeface="Arial"/>
              </a:rPr>
              <a:t>Flag (</a:t>
            </a:r>
            <a:r>
              <a:rPr lang="en-US" altLang="ja-JP" sz="900" dirty="0" smtClean="0">
                <a:latin typeface="Arial"/>
                <a:cs typeface="Arial"/>
              </a:rPr>
              <a:t>SHP-2</a:t>
            </a:r>
            <a:r>
              <a:rPr kumimoji="1" lang="en-US" altLang="ja-JP" sz="900" dirty="0" smtClean="0">
                <a:latin typeface="Arial"/>
                <a:cs typeface="Arial"/>
              </a:rPr>
              <a:t>)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pic>
        <p:nvPicPr>
          <p:cNvPr id="245" name="図 244" descr="HBZ.tif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500" y="4196282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46" name="図 245" descr="yyyyy.tiff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16" y="4699383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47" name="図 246" descr="flabggg.tiff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500" y="3942752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49" name="テキスト ボックス 248"/>
          <p:cNvSpPr txBox="1"/>
          <p:nvPr/>
        </p:nvSpPr>
        <p:spPr>
          <a:xfrm>
            <a:off x="5100355" y="3943030"/>
            <a:ext cx="8411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lang="en-US" altLang="ja-JP" sz="900" dirty="0" err="1">
                <a:latin typeface="Arial"/>
                <a:cs typeface="Arial"/>
              </a:rPr>
              <a:t>Myc</a:t>
            </a:r>
            <a:r>
              <a:rPr lang="en-US" altLang="ja-JP" sz="900" dirty="0">
                <a:latin typeface="Arial"/>
                <a:cs typeface="Arial"/>
              </a:rPr>
              <a:t> </a:t>
            </a:r>
            <a:r>
              <a:rPr lang="en-US" altLang="ja-JP" sz="900" dirty="0" smtClean="0">
                <a:latin typeface="Arial"/>
                <a:cs typeface="Arial"/>
              </a:rPr>
              <a:t>(HBZ)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5100355" y="4197935"/>
            <a:ext cx="8411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lang="en-US" altLang="ja-JP" sz="900" dirty="0" err="1">
                <a:latin typeface="Arial"/>
                <a:cs typeface="Arial"/>
              </a:rPr>
              <a:t>Myc</a:t>
            </a:r>
            <a:r>
              <a:rPr lang="en-US" altLang="ja-JP" sz="900" dirty="0">
                <a:latin typeface="Arial"/>
                <a:cs typeface="Arial"/>
              </a:rPr>
              <a:t> </a:t>
            </a:r>
            <a:r>
              <a:rPr lang="en-US" altLang="ja-JP" sz="900" dirty="0" smtClean="0">
                <a:latin typeface="Arial"/>
                <a:cs typeface="Arial"/>
              </a:rPr>
              <a:t>(HBZ)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5100355" y="4453339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α-HA </a:t>
            </a:r>
            <a:r>
              <a:rPr lang="en-US" altLang="ja-JP" sz="900" dirty="0" smtClean="0">
                <a:latin typeface="Arial"/>
                <a:cs typeface="Arial"/>
              </a:rPr>
              <a:t>(Grb2)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52" name="テキスト ボックス 251"/>
          <p:cNvSpPr txBox="1"/>
          <p:nvPr/>
        </p:nvSpPr>
        <p:spPr>
          <a:xfrm>
            <a:off x="5100355" y="4704690"/>
            <a:ext cx="664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Arial"/>
                <a:cs typeface="Arial"/>
              </a:rPr>
              <a:t>α-Tubulin</a:t>
            </a:r>
            <a:endParaRPr lang="ja-JP" altLang="en-US" sz="900" dirty="0">
              <a:latin typeface="Arial"/>
              <a:cs typeface="Arial"/>
            </a:endParaRPr>
          </a:p>
        </p:txBody>
      </p:sp>
      <p:sp>
        <p:nvSpPr>
          <p:cNvPr id="253" name="テキスト ボックス 252"/>
          <p:cNvSpPr txBox="1"/>
          <p:nvPr/>
        </p:nvSpPr>
        <p:spPr>
          <a:xfrm>
            <a:off x="3886016" y="3933417"/>
            <a:ext cx="2937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IP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cxnSp>
        <p:nvCxnSpPr>
          <p:cNvPr id="254" name="直線コネクタ 253"/>
          <p:cNvCxnSpPr/>
          <p:nvPr/>
        </p:nvCxnSpPr>
        <p:spPr>
          <a:xfrm flipH="1">
            <a:off x="4114219" y="4215370"/>
            <a:ext cx="1" cy="72037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5" name="テキスト ボックス 254"/>
          <p:cNvSpPr txBox="1"/>
          <p:nvPr/>
        </p:nvSpPr>
        <p:spPr>
          <a:xfrm>
            <a:off x="3639794" y="4450075"/>
            <a:ext cx="520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Lysate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56" name="テキスト ボックス 255"/>
          <p:cNvSpPr txBox="1"/>
          <p:nvPr/>
        </p:nvSpPr>
        <p:spPr>
          <a:xfrm rot="18575592">
            <a:off x="4100240" y="3425724"/>
            <a:ext cx="10099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IP : </a:t>
            </a:r>
            <a:r>
              <a:rPr kumimoji="1" lang="en-US" altLang="ja-JP" sz="900" dirty="0" smtClean="0">
                <a:latin typeface="Arial"/>
                <a:cs typeface="Arial"/>
              </a:rPr>
              <a:t>Control-</a:t>
            </a:r>
            <a:r>
              <a:rPr kumimoji="1" lang="en-US" altLang="ja-JP" sz="900" dirty="0" err="1" smtClean="0">
                <a:latin typeface="Arial"/>
                <a:cs typeface="Arial"/>
              </a:rPr>
              <a:t>IgG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57" name="テキスト ボックス 256"/>
          <p:cNvSpPr txBox="1"/>
          <p:nvPr/>
        </p:nvSpPr>
        <p:spPr>
          <a:xfrm rot="18575592">
            <a:off x="4624285" y="3422552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IP : </a:t>
            </a:r>
            <a:r>
              <a:rPr lang="en-US" altLang="ja-JP" sz="900" dirty="0">
                <a:latin typeface="Arial"/>
                <a:cs typeface="Arial"/>
              </a:rPr>
              <a:t>α-</a:t>
            </a:r>
            <a:r>
              <a:rPr kumimoji="1" lang="en-US" altLang="ja-JP" sz="900" dirty="0" smtClean="0">
                <a:latin typeface="Arial"/>
                <a:cs typeface="Arial"/>
              </a:rPr>
              <a:t>HA (</a:t>
            </a:r>
            <a:r>
              <a:rPr lang="en-US" altLang="ja-JP" sz="900" dirty="0" smtClean="0">
                <a:latin typeface="Arial"/>
                <a:cs typeface="Arial"/>
              </a:rPr>
              <a:t>Grb2</a:t>
            </a:r>
            <a:r>
              <a:rPr kumimoji="1" lang="en-US" altLang="ja-JP" sz="900" dirty="0" smtClean="0">
                <a:latin typeface="Arial"/>
                <a:cs typeface="Arial"/>
              </a:rPr>
              <a:t>)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pic>
        <p:nvPicPr>
          <p:cNvPr id="258" name="図 257" descr="HBZZZZ.tiff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17" y="4196282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9" name="図 258" descr="grrrrrr.tiff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001" y="4445706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60" name="図 259" descr="tuuu.tiff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001" y="4699383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61" name="図 260" descr="hayou.tiff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17" y="3942752"/>
            <a:ext cx="828000" cy="216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1" name="テキスト ボックス 7"/>
          <p:cNvSpPr txBox="1">
            <a:spLocks noChangeArrowheads="1"/>
          </p:cNvSpPr>
          <p:nvPr/>
        </p:nvSpPr>
        <p:spPr bwMode="auto">
          <a:xfrm>
            <a:off x="995798" y="2947863"/>
            <a:ext cx="333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"/>
                <a:ea typeface="Arial Unicode MS" pitchFamily="50" charset="-128"/>
                <a:cs typeface="Arial"/>
              </a:rPr>
              <a:t>A</a:t>
            </a:r>
            <a:endParaRPr lang="ja-JP" altLang="en-US" sz="1400" b="1" dirty="0">
              <a:latin typeface="Arial"/>
              <a:ea typeface="Arial Unicode MS" pitchFamily="50" charset="-128"/>
              <a:cs typeface="Arial"/>
            </a:endParaRPr>
          </a:p>
        </p:txBody>
      </p:sp>
      <p:sp>
        <p:nvSpPr>
          <p:cNvPr id="32" name="テキスト ボックス 7"/>
          <p:cNvSpPr txBox="1">
            <a:spLocks noChangeArrowheads="1"/>
          </p:cNvSpPr>
          <p:nvPr/>
        </p:nvSpPr>
        <p:spPr bwMode="auto">
          <a:xfrm>
            <a:off x="3577136" y="2947863"/>
            <a:ext cx="333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"/>
                <a:ea typeface="Arial Unicode MS" pitchFamily="50" charset="-128"/>
                <a:cs typeface="Arial"/>
              </a:rPr>
              <a:t>B</a:t>
            </a:r>
            <a:endParaRPr lang="ja-JP" altLang="en-US" sz="1400" b="1" dirty="0">
              <a:latin typeface="Arial"/>
              <a:ea typeface="Arial Unicode MS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484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91</Words>
  <Application>Microsoft Macintosh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9</cp:revision>
  <dcterms:created xsi:type="dcterms:W3CDTF">2016-06-07T01:25:16Z</dcterms:created>
  <dcterms:modified xsi:type="dcterms:W3CDTF">2016-11-28T02:29:54Z</dcterms:modified>
</cp:coreProperties>
</file>