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659563" cy="270002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04" userDrawn="1">
          <p15:clr>
            <a:srgbClr val="A4A3A4"/>
          </p15:clr>
        </p15:guide>
        <p15:guide id="2" pos="20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4684"/>
  </p:normalViewPr>
  <p:slideViewPr>
    <p:cSldViewPr snapToGrid="0" snapToObjects="1" showGuides="1">
      <p:cViewPr>
        <p:scale>
          <a:sx n="228" d="100"/>
          <a:sy n="228" d="100"/>
        </p:scale>
        <p:origin x="-608" y="-8000"/>
      </p:cViewPr>
      <p:guideLst>
        <p:guide orient="horz" pos="8504"/>
        <p:guide pos="20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467" y="4418785"/>
            <a:ext cx="5660629" cy="9400070"/>
          </a:xfrm>
        </p:spPr>
        <p:txBody>
          <a:bodyPr anchor="b"/>
          <a:lstStyle>
            <a:lvl1pPr algn="ctr">
              <a:defRPr sz="437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446" y="14181357"/>
            <a:ext cx="4994672" cy="6518796"/>
          </a:xfrm>
        </p:spPr>
        <p:txBody>
          <a:bodyPr/>
          <a:lstStyle>
            <a:lvl1pPr marL="0" indent="0" algn="ctr">
              <a:buNone/>
              <a:defRPr sz="1748"/>
            </a:lvl1pPr>
            <a:lvl2pPr marL="332979" indent="0" algn="ctr">
              <a:buNone/>
              <a:defRPr sz="1457"/>
            </a:lvl2pPr>
            <a:lvl3pPr marL="665958" indent="0" algn="ctr">
              <a:buNone/>
              <a:defRPr sz="1311"/>
            </a:lvl3pPr>
            <a:lvl4pPr marL="998936" indent="0" algn="ctr">
              <a:buNone/>
              <a:defRPr sz="1165"/>
            </a:lvl4pPr>
            <a:lvl5pPr marL="1331915" indent="0" algn="ctr">
              <a:buNone/>
              <a:defRPr sz="1165"/>
            </a:lvl5pPr>
            <a:lvl6pPr marL="1664894" indent="0" algn="ctr">
              <a:buNone/>
              <a:defRPr sz="1165"/>
            </a:lvl6pPr>
            <a:lvl7pPr marL="1997873" indent="0" algn="ctr">
              <a:buNone/>
              <a:defRPr sz="1165"/>
            </a:lvl7pPr>
            <a:lvl8pPr marL="2330851" indent="0" algn="ctr">
              <a:buNone/>
              <a:defRPr sz="1165"/>
            </a:lvl8pPr>
            <a:lvl9pPr marL="2663830" indent="0" algn="ctr">
              <a:buNone/>
              <a:defRPr sz="1165"/>
            </a:lvl9pPr>
          </a:lstStyle>
          <a:p>
            <a:r>
              <a:rPr lang="pt-PT" smtClean="0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65750" y="1437511"/>
            <a:ext cx="1435968" cy="22881421"/>
          </a:xfrm>
        </p:spPr>
        <p:txBody>
          <a:bodyPr vert="eaVert"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845" y="1437511"/>
            <a:ext cx="4224660" cy="22881421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377" y="6731308"/>
            <a:ext cx="5743873" cy="11231331"/>
          </a:xfrm>
        </p:spPr>
        <p:txBody>
          <a:bodyPr anchor="b"/>
          <a:lstStyle>
            <a:lvl1pPr>
              <a:defRPr sz="437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377" y="18068892"/>
            <a:ext cx="5743873" cy="5906292"/>
          </a:xfrm>
        </p:spPr>
        <p:txBody>
          <a:bodyPr/>
          <a:lstStyle>
            <a:lvl1pPr marL="0" indent="0">
              <a:buNone/>
              <a:defRPr sz="1748">
                <a:solidFill>
                  <a:schemeClr val="tx1"/>
                </a:solidFill>
              </a:defRPr>
            </a:lvl1pPr>
            <a:lvl2pPr marL="332979" indent="0">
              <a:buNone/>
              <a:defRPr sz="1457">
                <a:solidFill>
                  <a:schemeClr val="tx1">
                    <a:tint val="75000"/>
                  </a:schemeClr>
                </a:solidFill>
              </a:defRPr>
            </a:lvl2pPr>
            <a:lvl3pPr marL="665958" indent="0">
              <a:buNone/>
              <a:defRPr sz="1311">
                <a:solidFill>
                  <a:schemeClr val="tx1">
                    <a:tint val="75000"/>
                  </a:schemeClr>
                </a:solidFill>
              </a:defRPr>
            </a:lvl3pPr>
            <a:lvl4pPr marL="998936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4pPr>
            <a:lvl5pPr marL="133191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5pPr>
            <a:lvl6pPr marL="1664894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6pPr>
            <a:lvl7pPr marL="1997873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7pPr>
            <a:lvl8pPr marL="2330851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8pPr>
            <a:lvl9pPr marL="2663830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845" y="7187553"/>
            <a:ext cx="2830314" cy="17131379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1404" y="7187553"/>
            <a:ext cx="2830314" cy="17131379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2" y="1437516"/>
            <a:ext cx="5743873" cy="5218791"/>
          </a:xfrm>
        </p:spPr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13" y="6618801"/>
            <a:ext cx="2817307" cy="3243772"/>
          </a:xfrm>
        </p:spPr>
        <p:txBody>
          <a:bodyPr anchor="b"/>
          <a:lstStyle>
            <a:lvl1pPr marL="0" indent="0">
              <a:buNone/>
              <a:defRPr sz="1748" b="1"/>
            </a:lvl1pPr>
            <a:lvl2pPr marL="332979" indent="0">
              <a:buNone/>
              <a:defRPr sz="1457" b="1"/>
            </a:lvl2pPr>
            <a:lvl3pPr marL="665958" indent="0">
              <a:buNone/>
              <a:defRPr sz="1311" b="1"/>
            </a:lvl3pPr>
            <a:lvl4pPr marL="998936" indent="0">
              <a:buNone/>
              <a:defRPr sz="1165" b="1"/>
            </a:lvl4pPr>
            <a:lvl5pPr marL="1331915" indent="0">
              <a:buNone/>
              <a:defRPr sz="1165" b="1"/>
            </a:lvl5pPr>
            <a:lvl6pPr marL="1664894" indent="0">
              <a:buNone/>
              <a:defRPr sz="1165" b="1"/>
            </a:lvl6pPr>
            <a:lvl7pPr marL="1997873" indent="0">
              <a:buNone/>
              <a:defRPr sz="1165" b="1"/>
            </a:lvl7pPr>
            <a:lvl8pPr marL="2330851" indent="0">
              <a:buNone/>
              <a:defRPr sz="1165" b="1"/>
            </a:lvl8pPr>
            <a:lvl9pPr marL="2663830" indent="0">
              <a:buNone/>
              <a:defRPr sz="1165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13" y="9862573"/>
            <a:ext cx="2817307" cy="14506359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71404" y="6618801"/>
            <a:ext cx="2831182" cy="3243772"/>
          </a:xfrm>
        </p:spPr>
        <p:txBody>
          <a:bodyPr anchor="b"/>
          <a:lstStyle>
            <a:lvl1pPr marL="0" indent="0">
              <a:buNone/>
              <a:defRPr sz="1748" b="1"/>
            </a:lvl1pPr>
            <a:lvl2pPr marL="332979" indent="0">
              <a:buNone/>
              <a:defRPr sz="1457" b="1"/>
            </a:lvl2pPr>
            <a:lvl3pPr marL="665958" indent="0">
              <a:buNone/>
              <a:defRPr sz="1311" b="1"/>
            </a:lvl3pPr>
            <a:lvl4pPr marL="998936" indent="0">
              <a:buNone/>
              <a:defRPr sz="1165" b="1"/>
            </a:lvl4pPr>
            <a:lvl5pPr marL="1331915" indent="0">
              <a:buNone/>
              <a:defRPr sz="1165" b="1"/>
            </a:lvl5pPr>
            <a:lvl6pPr marL="1664894" indent="0">
              <a:buNone/>
              <a:defRPr sz="1165" b="1"/>
            </a:lvl6pPr>
            <a:lvl7pPr marL="1997873" indent="0">
              <a:buNone/>
              <a:defRPr sz="1165" b="1"/>
            </a:lvl7pPr>
            <a:lvl8pPr marL="2330851" indent="0">
              <a:buNone/>
              <a:defRPr sz="1165" b="1"/>
            </a:lvl8pPr>
            <a:lvl9pPr marL="2663830" indent="0">
              <a:buNone/>
              <a:defRPr sz="1165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71404" y="9862573"/>
            <a:ext cx="2831182" cy="14506359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1800013"/>
            <a:ext cx="2147882" cy="6300047"/>
          </a:xfrm>
        </p:spPr>
        <p:txBody>
          <a:bodyPr anchor="b"/>
          <a:lstStyle>
            <a:lvl1pPr>
              <a:defRPr sz="2331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1182" y="3887535"/>
            <a:ext cx="3371404" cy="19187642"/>
          </a:xfrm>
        </p:spPr>
        <p:txBody>
          <a:bodyPr/>
          <a:lstStyle>
            <a:lvl1pPr>
              <a:defRPr sz="2331"/>
            </a:lvl1pPr>
            <a:lvl2pPr>
              <a:defRPr sz="2039"/>
            </a:lvl2pPr>
            <a:lvl3pPr>
              <a:defRPr sz="1748"/>
            </a:lvl3pPr>
            <a:lvl4pPr>
              <a:defRPr sz="1457"/>
            </a:lvl4pPr>
            <a:lvl5pPr>
              <a:defRPr sz="1457"/>
            </a:lvl5pPr>
            <a:lvl6pPr>
              <a:defRPr sz="1457"/>
            </a:lvl6pPr>
            <a:lvl7pPr>
              <a:defRPr sz="1457"/>
            </a:lvl7pPr>
            <a:lvl8pPr>
              <a:defRPr sz="1457"/>
            </a:lvl8pPr>
            <a:lvl9pPr>
              <a:defRPr sz="1457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8100060"/>
            <a:ext cx="2147882" cy="15006363"/>
          </a:xfrm>
        </p:spPr>
        <p:txBody>
          <a:bodyPr/>
          <a:lstStyle>
            <a:lvl1pPr marL="0" indent="0">
              <a:buNone/>
              <a:defRPr sz="1165"/>
            </a:lvl1pPr>
            <a:lvl2pPr marL="332979" indent="0">
              <a:buNone/>
              <a:defRPr sz="1020"/>
            </a:lvl2pPr>
            <a:lvl3pPr marL="665958" indent="0">
              <a:buNone/>
              <a:defRPr sz="874"/>
            </a:lvl3pPr>
            <a:lvl4pPr marL="998936" indent="0">
              <a:buNone/>
              <a:defRPr sz="728"/>
            </a:lvl4pPr>
            <a:lvl5pPr marL="1331915" indent="0">
              <a:buNone/>
              <a:defRPr sz="728"/>
            </a:lvl5pPr>
            <a:lvl6pPr marL="1664894" indent="0">
              <a:buNone/>
              <a:defRPr sz="728"/>
            </a:lvl6pPr>
            <a:lvl7pPr marL="1997873" indent="0">
              <a:buNone/>
              <a:defRPr sz="728"/>
            </a:lvl7pPr>
            <a:lvl8pPr marL="2330851" indent="0">
              <a:buNone/>
              <a:defRPr sz="728"/>
            </a:lvl8pPr>
            <a:lvl9pPr marL="2663830" indent="0">
              <a:buNone/>
              <a:defRPr sz="728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1800013"/>
            <a:ext cx="2147882" cy="6300047"/>
          </a:xfrm>
        </p:spPr>
        <p:txBody>
          <a:bodyPr anchor="b"/>
          <a:lstStyle>
            <a:lvl1pPr>
              <a:defRPr sz="2331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1182" y="3887535"/>
            <a:ext cx="3371404" cy="19187642"/>
          </a:xfrm>
        </p:spPr>
        <p:txBody>
          <a:bodyPr anchor="t"/>
          <a:lstStyle>
            <a:lvl1pPr marL="0" indent="0">
              <a:buNone/>
              <a:defRPr sz="2331"/>
            </a:lvl1pPr>
            <a:lvl2pPr marL="332979" indent="0">
              <a:buNone/>
              <a:defRPr sz="2039"/>
            </a:lvl2pPr>
            <a:lvl3pPr marL="665958" indent="0">
              <a:buNone/>
              <a:defRPr sz="1748"/>
            </a:lvl3pPr>
            <a:lvl4pPr marL="998936" indent="0">
              <a:buNone/>
              <a:defRPr sz="1457"/>
            </a:lvl4pPr>
            <a:lvl5pPr marL="1331915" indent="0">
              <a:buNone/>
              <a:defRPr sz="1457"/>
            </a:lvl5pPr>
            <a:lvl6pPr marL="1664894" indent="0">
              <a:buNone/>
              <a:defRPr sz="1457"/>
            </a:lvl6pPr>
            <a:lvl7pPr marL="1997873" indent="0">
              <a:buNone/>
              <a:defRPr sz="1457"/>
            </a:lvl7pPr>
            <a:lvl8pPr marL="2330851" indent="0">
              <a:buNone/>
              <a:defRPr sz="1457"/>
            </a:lvl8pPr>
            <a:lvl9pPr marL="2663830" indent="0">
              <a:buNone/>
              <a:defRPr sz="1457"/>
            </a:lvl9pPr>
          </a:lstStyle>
          <a:p>
            <a:r>
              <a:rPr lang="pt-PT" smtClean="0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8100060"/>
            <a:ext cx="2147882" cy="15006363"/>
          </a:xfrm>
        </p:spPr>
        <p:txBody>
          <a:bodyPr/>
          <a:lstStyle>
            <a:lvl1pPr marL="0" indent="0">
              <a:buNone/>
              <a:defRPr sz="1165"/>
            </a:lvl1pPr>
            <a:lvl2pPr marL="332979" indent="0">
              <a:buNone/>
              <a:defRPr sz="1020"/>
            </a:lvl2pPr>
            <a:lvl3pPr marL="665958" indent="0">
              <a:buNone/>
              <a:defRPr sz="874"/>
            </a:lvl3pPr>
            <a:lvl4pPr marL="998936" indent="0">
              <a:buNone/>
              <a:defRPr sz="728"/>
            </a:lvl4pPr>
            <a:lvl5pPr marL="1331915" indent="0">
              <a:buNone/>
              <a:defRPr sz="728"/>
            </a:lvl5pPr>
            <a:lvl6pPr marL="1664894" indent="0">
              <a:buNone/>
              <a:defRPr sz="728"/>
            </a:lvl6pPr>
            <a:lvl7pPr marL="1997873" indent="0">
              <a:buNone/>
              <a:defRPr sz="728"/>
            </a:lvl7pPr>
            <a:lvl8pPr marL="2330851" indent="0">
              <a:buNone/>
              <a:defRPr sz="728"/>
            </a:lvl8pPr>
            <a:lvl9pPr marL="2663830" indent="0">
              <a:buNone/>
              <a:defRPr sz="728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845" y="1437516"/>
            <a:ext cx="5743873" cy="5218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845" y="7187553"/>
            <a:ext cx="5743873" cy="1713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845" y="25025191"/>
            <a:ext cx="1498402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DD509-85B8-A845-BDFF-0F71B3654ACE}" type="datetimeFigureOut">
              <a:rPr lang="en-GB" smtClean="0"/>
              <a:t>09/12/2016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980" y="25025191"/>
            <a:ext cx="2247603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03316" y="25025191"/>
            <a:ext cx="1498402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B73C8-8322-F34A-9007-45905CE1197C}" type="slidenum">
              <a:rPr lang="en-GB" smtClean="0"/>
              <a:t>‹n.º›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45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65958" rtl="0" eaLnBrk="1" latinLnBrk="0" hangingPunct="1">
        <a:lnSpc>
          <a:spcPct val="90000"/>
        </a:lnSpc>
        <a:spcBef>
          <a:spcPct val="0"/>
        </a:spcBef>
        <a:buNone/>
        <a:defRPr sz="32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6489" indent="-166489" algn="l" defTabSz="66595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sz="2039" kern="1200">
          <a:solidFill>
            <a:schemeClr val="tx1"/>
          </a:solidFill>
          <a:latin typeface="+mn-lt"/>
          <a:ea typeface="+mn-ea"/>
          <a:cs typeface="+mn-cs"/>
        </a:defRPr>
      </a:lvl1pPr>
      <a:lvl2pPr marL="499468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748" kern="1200">
          <a:solidFill>
            <a:schemeClr val="tx1"/>
          </a:solidFill>
          <a:latin typeface="+mn-lt"/>
          <a:ea typeface="+mn-ea"/>
          <a:cs typeface="+mn-cs"/>
        </a:defRPr>
      </a:lvl2pPr>
      <a:lvl3pPr marL="832447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65426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4pPr>
      <a:lvl5pPr marL="1498404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5pPr>
      <a:lvl6pPr marL="1831383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6pPr>
      <a:lvl7pPr marL="2164362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7pPr>
      <a:lvl8pPr marL="2497341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8pPr>
      <a:lvl9pPr marL="2830319" indent="-166489" algn="l" defTabSz="665958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3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1pPr>
      <a:lvl2pPr marL="332979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2pPr>
      <a:lvl3pPr marL="665958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3pPr>
      <a:lvl4pPr marL="998936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4pPr>
      <a:lvl5pPr marL="1331915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5pPr>
      <a:lvl6pPr marL="1664894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6pPr>
      <a:lvl7pPr marL="1997873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7pPr>
      <a:lvl8pPr marL="2330851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8pPr>
      <a:lvl9pPr marL="2663830" algn="l" defTabSz="665958" rtl="0" eaLnBrk="1" latinLnBrk="0" hangingPunct="1">
        <a:defRPr sz="13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5" y="322727"/>
            <a:ext cx="6466157" cy="2646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Macintosh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Rita Costa</dc:creator>
  <cp:lastModifiedBy>Rita Costa</cp:lastModifiedBy>
  <cp:revision>1</cp:revision>
  <dcterms:created xsi:type="dcterms:W3CDTF">2016-12-09T12:41:07Z</dcterms:created>
  <dcterms:modified xsi:type="dcterms:W3CDTF">2016-12-09T12:48:32Z</dcterms:modified>
</cp:coreProperties>
</file>