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notesMasterIdLst>
    <p:notesMasterId r:id="rId3"/>
  </p:notesMasterIdLst>
  <p:sldIdLst>
    <p:sldId id="295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1" userDrawn="1">
          <p15:clr>
            <a:srgbClr val="A4A3A4"/>
          </p15:clr>
        </p15:guide>
        <p15:guide id="2" pos="161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eo Joon Yoon" initials="YJY" lastIdx="1" clrIdx="0">
    <p:extLst>
      <p:ext uri="{19B8F6BF-5375-455C-9EA6-DF929625EA0E}">
        <p15:presenceInfo xmlns:p15="http://schemas.microsoft.com/office/powerpoint/2012/main" userId="52d0a880192f1cb6" providerId="Windows Live"/>
      </p:ext>
    </p:extLst>
  </p:cmAuthor>
  <p:cmAuthor id="2" name="김면수" initials="김" lastIdx="2" clrIdx="1">
    <p:extLst>
      <p:ext uri="{19B8F6BF-5375-455C-9EA6-DF929625EA0E}">
        <p15:presenceInfo xmlns:p15="http://schemas.microsoft.com/office/powerpoint/2012/main" userId="김면수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6600"/>
    <a:srgbClr val="FF330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97" autoAdjust="0"/>
    <p:restoredTop sz="94487" autoAdjust="0"/>
  </p:normalViewPr>
  <p:slideViewPr>
    <p:cSldViewPr snapToGrid="0" showGuides="1">
      <p:cViewPr varScale="1">
        <p:scale>
          <a:sx n="89" d="100"/>
          <a:sy n="89" d="100"/>
        </p:scale>
        <p:origin x="3186" y="90"/>
      </p:cViewPr>
      <p:guideLst>
        <p:guide orient="horz" pos="1111"/>
        <p:guide pos="161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23EBF7-86DA-4891-B652-DA0920BD00A7}" type="datetimeFigureOut">
              <a:rPr lang="ko-KR" altLang="en-US" smtClean="0"/>
              <a:t>2017-01-11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E565E-75A5-4318-93FC-9610003468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1327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3247-519B-465D-9000-0BB84D4B5328}" type="datetime1">
              <a:rPr lang="ko-KR" altLang="en-US" smtClean="0"/>
              <a:t>2017-01-11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6271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DAFDC-CF96-40AE-89B3-D8EE6A3368C0}" type="datetime1">
              <a:rPr lang="ko-KR" altLang="en-US" smtClean="0"/>
              <a:t>2017-01-11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1031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DCBCD-4D20-45F8-9ED1-2147D8CD6591}" type="datetime1">
              <a:rPr lang="ko-KR" altLang="en-US" smtClean="0"/>
              <a:t>2017-01-11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551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B922-EEF1-4491-A1BF-369A30BBFB7A}" type="datetime1">
              <a:rPr lang="ko-KR" altLang="en-US" smtClean="0"/>
              <a:t>2017-01-11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4883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042-8A9E-4CB7-B75F-D176E412167B}" type="datetime1">
              <a:rPr lang="ko-KR" altLang="en-US" smtClean="0"/>
              <a:t>2017-01-11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2895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92089-6751-4E86-81F8-27046DECF831}" type="datetime1">
              <a:rPr lang="ko-KR" altLang="en-US" smtClean="0"/>
              <a:t>2017-01-11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45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FEC5-8F7A-4FF9-8F09-85FFD9490148}" type="datetime1">
              <a:rPr lang="ko-KR" altLang="en-US" smtClean="0"/>
              <a:t>2017-01-11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6846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3A46-9EA4-45FF-8402-4DF326E679CD}" type="datetime1">
              <a:rPr lang="ko-KR" altLang="en-US" smtClean="0"/>
              <a:t>2017-01-11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9643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C4BE-6CB8-4A02-9386-D00F43C5127E}" type="datetime1">
              <a:rPr lang="ko-KR" altLang="en-US" smtClean="0"/>
              <a:t>2017-01-11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166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11F9-0A14-421D-819D-FE6CF2E14132}" type="datetime1">
              <a:rPr lang="ko-KR" altLang="en-US" smtClean="0"/>
              <a:t>2017-01-11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010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CDE23-6F21-4F76-8339-8199A75C7B8C}" type="datetime1">
              <a:rPr lang="ko-KR" altLang="en-US" smtClean="0"/>
              <a:t>2017-01-11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0280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EFA8E-E924-4CD2-83F4-C9CE56BC7FF1}" type="datetime1">
              <a:rPr lang="ko-KR" altLang="en-US" smtClean="0"/>
              <a:t>2017-01-11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666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9" y="530001"/>
            <a:ext cx="6529382" cy="808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97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13869</TotalTime>
  <Words>0</Words>
  <Application>Microsoft Office PowerPoint</Application>
  <PresentationFormat>화면 슬라이드 쇼(4:3)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김면수</dc:creator>
  <cp:lastModifiedBy>김면수</cp:lastModifiedBy>
  <cp:revision>1882</cp:revision>
  <cp:lastPrinted>2016-09-20T07:57:42Z</cp:lastPrinted>
  <dcterms:created xsi:type="dcterms:W3CDTF">2016-06-19T12:25:09Z</dcterms:created>
  <dcterms:modified xsi:type="dcterms:W3CDTF">2017-01-11T10:30:55Z</dcterms:modified>
</cp:coreProperties>
</file>