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52" autoAdjust="0"/>
  </p:normalViewPr>
  <p:slideViewPr>
    <p:cSldViewPr snapToGrid="0" snapToObjects="1">
      <p:cViewPr>
        <p:scale>
          <a:sx n="100" d="100"/>
          <a:sy n="100" d="100"/>
        </p:scale>
        <p:origin x="-2040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4867AB-9E0C-084F-A302-CAFA00ADC0CF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21D0D-7C26-9644-909D-ADA8101D08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9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21D0D-7C26-9644-909D-ADA8101D08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288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42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6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6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32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13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69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1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2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28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047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7DC85-A8C6-5E40-A59E-6307A11106BB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44B77-E8A9-7745-B524-AF8EFBA6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9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ew Figure 3B.jpg"/>
          <p:cNvPicPr/>
          <p:nvPr/>
        </p:nvPicPr>
        <p:blipFill rotWithShape="1">
          <a:blip r:embed="rId3" cstate="print"/>
          <a:srcRect l="5009" t="28846" r="8464" b="41177"/>
          <a:stretch/>
        </p:blipFill>
        <p:spPr>
          <a:xfrm>
            <a:off x="1209675" y="1914525"/>
            <a:ext cx="6057900" cy="2647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1882" y="4966447"/>
            <a:ext cx="72980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Supplemental Figure 1</a:t>
            </a:r>
            <a:r>
              <a:rPr lang="en-US" sz="1400" dirty="0" smtClean="0">
                <a:latin typeface="Times New Roman"/>
                <a:cs typeface="Times New Roman"/>
              </a:rPr>
              <a:t>. </a:t>
            </a:r>
            <a:r>
              <a:rPr lang="en-US" sz="1400" dirty="0">
                <a:latin typeface="Times New Roman"/>
                <a:cs typeface="Times New Roman"/>
              </a:rPr>
              <a:t>Molm14 cells were cultured in drug supplemented medium in the absence of </a:t>
            </a:r>
            <a:r>
              <a:rPr lang="en-US" sz="1400" dirty="0" err="1" smtClean="0">
                <a:latin typeface="Times New Roman"/>
                <a:cs typeface="Times New Roman"/>
              </a:rPr>
              <a:t>stroma</a:t>
            </a:r>
            <a:r>
              <a:rPr lang="en-US" sz="1400" dirty="0" smtClean="0">
                <a:latin typeface="Times New Roman"/>
                <a:cs typeface="Times New Roman"/>
              </a:rPr>
              <a:t>, </a:t>
            </a:r>
            <a:r>
              <a:rPr lang="en-US" sz="1400" dirty="0">
                <a:latin typeface="Times New Roman"/>
                <a:cs typeface="Times New Roman"/>
              </a:rPr>
              <a:t>and drugs were added in sequential or simultaneous mode at the indicated concentrations. </a:t>
            </a:r>
            <a:r>
              <a:rPr lang="en-US" sz="1400" dirty="0" smtClean="0">
                <a:latin typeface="Times New Roman"/>
                <a:cs typeface="Times New Roman"/>
              </a:rPr>
              <a:t>White bars indicate </a:t>
            </a:r>
            <a:r>
              <a:rPr lang="en-US" sz="1400" dirty="0">
                <a:latin typeface="Times New Roman"/>
                <a:cs typeface="Times New Roman"/>
              </a:rPr>
              <a:t>pretreatment </a:t>
            </a:r>
            <a:r>
              <a:rPr lang="en-US" sz="1400" dirty="0" smtClean="0">
                <a:latin typeface="Times New Roman"/>
                <a:cs typeface="Times New Roman"/>
              </a:rPr>
              <a:t>with </a:t>
            </a:r>
            <a:r>
              <a:rPr lang="en-US" sz="1400" dirty="0" err="1" smtClean="0">
                <a:latin typeface="Times New Roman"/>
                <a:cs typeface="Times New Roman"/>
              </a:rPr>
              <a:t>quizartinib</a:t>
            </a:r>
            <a:r>
              <a:rPr lang="en-US" sz="1400" dirty="0" smtClean="0">
                <a:latin typeface="Times New Roman"/>
                <a:cs typeface="Times New Roman"/>
              </a:rPr>
              <a:t> for </a:t>
            </a:r>
            <a:r>
              <a:rPr lang="en-US" sz="1400" dirty="0">
                <a:latin typeface="Times New Roman"/>
                <a:cs typeface="Times New Roman"/>
              </a:rPr>
              <a:t>24 </a:t>
            </a:r>
            <a:r>
              <a:rPr lang="en-US" sz="1400" dirty="0" smtClean="0">
                <a:latin typeface="Times New Roman"/>
                <a:cs typeface="Times New Roman"/>
              </a:rPr>
              <a:t>hours, black bars show </a:t>
            </a:r>
            <a:r>
              <a:rPr lang="en-US" sz="1400" dirty="0">
                <a:latin typeface="Times New Roman"/>
                <a:cs typeface="Times New Roman"/>
              </a:rPr>
              <a:t>pretreatment with </a:t>
            </a:r>
            <a:r>
              <a:rPr lang="en-US" sz="1400" dirty="0" smtClean="0">
                <a:latin typeface="Times New Roman"/>
                <a:cs typeface="Times New Roman"/>
              </a:rPr>
              <a:t>DEC or AZA for </a:t>
            </a:r>
            <a:r>
              <a:rPr lang="en-US" sz="1400" dirty="0">
                <a:latin typeface="Times New Roman"/>
                <a:cs typeface="Times New Roman"/>
              </a:rPr>
              <a:t>24 hours, </a:t>
            </a:r>
            <a:r>
              <a:rPr lang="en-US" sz="1400" dirty="0" smtClean="0">
                <a:latin typeface="Times New Roman"/>
                <a:cs typeface="Times New Roman"/>
              </a:rPr>
              <a:t>and gray bars denote</a:t>
            </a:r>
            <a:r>
              <a:rPr lang="en-US" sz="1400" b="1" dirty="0" smtClean="0">
                <a:latin typeface="Times New Roman"/>
                <a:cs typeface="Times New Roman"/>
              </a:rPr>
              <a:t> </a:t>
            </a:r>
            <a:r>
              <a:rPr lang="en-US" sz="1400" dirty="0">
                <a:latin typeface="Times New Roman"/>
                <a:cs typeface="Times New Roman"/>
              </a:rPr>
              <a:t>simultaneous administration. Following pretreatment, cells were incubated for additional 48 hours </a:t>
            </a:r>
            <a:r>
              <a:rPr lang="en-US" sz="1400" dirty="0" smtClean="0">
                <a:latin typeface="Times New Roman"/>
                <a:cs typeface="Times New Roman"/>
              </a:rPr>
              <a:t>before being harvested for analysis via flow </a:t>
            </a:r>
            <a:r>
              <a:rPr lang="en-US" sz="1400" dirty="0" err="1" smtClean="0">
                <a:latin typeface="Times New Roman"/>
                <a:cs typeface="Times New Roman"/>
              </a:rPr>
              <a:t>cytometry</a:t>
            </a:r>
            <a:r>
              <a:rPr lang="en-US" sz="1400" dirty="0">
                <a:latin typeface="Times New Roman"/>
                <a:cs typeface="Times New Roman"/>
              </a:rPr>
              <a:t>.</a:t>
            </a:r>
            <a:r>
              <a:rPr lang="en-US" sz="1400" dirty="0" smtClean="0">
                <a:latin typeface="Times New Roman"/>
                <a:cs typeface="Times New Roman"/>
              </a:rPr>
              <a:t> 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65641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81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Duke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Chang</dc:creator>
  <cp:lastModifiedBy>Oncology</cp:lastModifiedBy>
  <cp:revision>2</cp:revision>
  <dcterms:created xsi:type="dcterms:W3CDTF">2015-06-16T00:46:03Z</dcterms:created>
  <dcterms:modified xsi:type="dcterms:W3CDTF">2017-01-09T12:26:33Z</dcterms:modified>
</cp:coreProperties>
</file>