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rnando Lecanda" initials="FLC" lastIdx="5" clrIdx="0"/>
  <p:cmAuthor id="1" name="Naiara Perurena" initials="NP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74" autoAdjust="0"/>
    <p:restoredTop sz="94660" autoAdjust="0"/>
  </p:normalViewPr>
  <p:slideViewPr>
    <p:cSldViewPr showGuides="1">
      <p:cViewPr>
        <p:scale>
          <a:sx n="125" d="100"/>
          <a:sy n="125" d="100"/>
        </p:scale>
        <p:origin x="-1776" y="298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e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5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33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8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9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5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3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38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6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1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4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554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.wmf"/><Relationship Id="rId20" Type="http://schemas.openxmlformats.org/officeDocument/2006/relationships/image" Target="../media/image11.tiff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tiff"/><Relationship Id="rId11" Type="http://schemas.openxmlformats.org/officeDocument/2006/relationships/oleObject" Target="../embeddings/oleObject4.bin"/><Relationship Id="rId5" Type="http://schemas.openxmlformats.org/officeDocument/2006/relationships/image" Target="../media/image8.tiff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3.emf"/><Relationship Id="rId19" Type="http://schemas.openxmlformats.org/officeDocument/2006/relationships/image" Target="../media/image10.png"/><Relationship Id="rId4" Type="http://schemas.openxmlformats.org/officeDocument/2006/relationships/image" Target="../media/image1.e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1"/>
          <p:cNvGrpSpPr/>
          <p:nvPr/>
        </p:nvGrpSpPr>
        <p:grpSpPr>
          <a:xfrm>
            <a:off x="3179443" y="115257"/>
            <a:ext cx="1586657" cy="1430338"/>
            <a:chOff x="-978677" y="-56029"/>
            <a:chExt cx="2151938" cy="1869479"/>
          </a:xfrm>
        </p:grpSpPr>
        <p:sp>
          <p:nvSpPr>
            <p:cNvPr id="37" name="TextBox 2"/>
            <p:cNvSpPr txBox="1"/>
            <p:nvPr/>
          </p:nvSpPr>
          <p:spPr>
            <a:xfrm>
              <a:off x="-978677" y="-51857"/>
              <a:ext cx="736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B</a:t>
              </a:r>
              <a:endParaRPr lang="es-ES_tradnl" sz="1600" b="1" dirty="0"/>
            </a:p>
          </p:txBody>
        </p:sp>
        <p:graphicFrame>
          <p:nvGraphicFramePr>
            <p:cNvPr id="39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80487475"/>
                </p:ext>
              </p:extLst>
            </p:nvPr>
          </p:nvGraphicFramePr>
          <p:xfrm>
            <a:off x="-527673" y="-56029"/>
            <a:ext cx="1700934" cy="18694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92" name="Prism 5" r:id="rId3" imgW="2268000" imgH="2491560" progId="Prism5.Document">
                    <p:embed/>
                  </p:oleObj>
                </mc:Choice>
                <mc:Fallback>
                  <p:oleObj name="Prism 5" r:id="rId3" imgW="2268000" imgH="249156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527673" y="-56029"/>
                          <a:ext cx="1700934" cy="186947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4" name="TextBox 30"/>
          <p:cNvSpPr txBox="1"/>
          <p:nvPr/>
        </p:nvSpPr>
        <p:spPr>
          <a:xfrm>
            <a:off x="89312" y="1609095"/>
            <a:ext cx="736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C</a:t>
            </a:r>
            <a:endParaRPr lang="es-ES_tradnl" sz="1600" b="1" dirty="0"/>
          </a:p>
        </p:txBody>
      </p:sp>
      <p:pic>
        <p:nvPicPr>
          <p:cNvPr id="80" name="Picture 2" descr="C:\Users\Naiara Perurena\OneDrive\Documentos\TESIS\Figuras corregidas\IHQ IM II.t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3" r="100000" b="25163"/>
          <a:stretch/>
        </p:blipFill>
        <p:spPr bwMode="auto">
          <a:xfrm rot="16200000">
            <a:off x="3393987" y="3678503"/>
            <a:ext cx="45719" cy="561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90784" y="115257"/>
            <a:ext cx="2865389" cy="814692"/>
            <a:chOff x="-333270" y="143719"/>
            <a:chExt cx="4554358" cy="1342630"/>
          </a:xfrm>
        </p:grpSpPr>
        <p:sp>
          <p:nvSpPr>
            <p:cNvPr id="71" name="TextBox 30"/>
            <p:cNvSpPr txBox="1"/>
            <p:nvPr/>
          </p:nvSpPr>
          <p:spPr>
            <a:xfrm>
              <a:off x="-333270" y="143719"/>
              <a:ext cx="736701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A</a:t>
              </a:r>
              <a:endParaRPr lang="es-ES_tradnl" sz="1600" b="1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3573016" y="143719"/>
              <a:ext cx="648072" cy="13426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cxnSp>
        <p:nvCxnSpPr>
          <p:cNvPr id="57" name="Straight Connector 93"/>
          <p:cNvCxnSpPr/>
          <p:nvPr/>
        </p:nvCxnSpPr>
        <p:spPr>
          <a:xfrm>
            <a:off x="5769884" y="2951265"/>
            <a:ext cx="0" cy="29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2677" y="8581292"/>
            <a:ext cx="2203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Perurena N et al</a:t>
            </a:r>
            <a:r>
              <a:rPr lang="es-ES" sz="2000" b="1" dirty="0"/>
              <a:t>.</a:t>
            </a:r>
            <a:endParaRPr lang="es-ES_tradnl" sz="2000" b="1" dirty="0"/>
          </a:p>
        </p:txBody>
      </p:sp>
      <p:sp>
        <p:nvSpPr>
          <p:cNvPr id="56" name="17 CuadroTexto"/>
          <p:cNvSpPr txBox="1"/>
          <p:nvPr/>
        </p:nvSpPr>
        <p:spPr>
          <a:xfrm>
            <a:off x="5354786" y="8581292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/>
              <a:t>Sup</a:t>
            </a:r>
            <a:r>
              <a:rPr lang="es-ES" sz="2000" b="1" dirty="0" smtClean="0"/>
              <a:t>. Fig</a:t>
            </a:r>
            <a:r>
              <a:rPr lang="es-ES" sz="2000" b="1" dirty="0"/>
              <a:t>. </a:t>
            </a:r>
            <a:r>
              <a:rPr lang="es-ES" sz="2000" b="1" smtClean="0"/>
              <a:t>4</a:t>
            </a:r>
            <a:endParaRPr lang="es-ES_tradnl" sz="20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125579" y="1639872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Tumors</a:t>
            </a:r>
            <a:r>
              <a:rPr lang="es-ES" sz="1400" b="1" dirty="0" smtClean="0"/>
              <a:t> of </a:t>
            </a:r>
            <a:r>
              <a:rPr lang="es-ES" sz="1400" b="1" dirty="0" err="1" smtClean="0"/>
              <a:t>different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size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resected</a:t>
            </a:r>
            <a:r>
              <a:rPr lang="es-ES" sz="1400" b="1" dirty="0" smtClean="0"/>
              <a:t> at </a:t>
            </a:r>
            <a:r>
              <a:rPr lang="es-ES" sz="1400" b="1" dirty="0" err="1" smtClean="0"/>
              <a:t>the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same</a:t>
            </a:r>
            <a:r>
              <a:rPr lang="es-ES" sz="1400" b="1" dirty="0" smtClean="0"/>
              <a:t> time </a:t>
            </a:r>
            <a:r>
              <a:rPr lang="es-ES" sz="1400" b="1" dirty="0" err="1" smtClean="0"/>
              <a:t>point</a:t>
            </a:r>
            <a:endParaRPr lang="es-ES_tradnl" sz="1400" b="1" dirty="0"/>
          </a:p>
        </p:txBody>
      </p:sp>
      <p:pic>
        <p:nvPicPr>
          <p:cNvPr id="60" name="Picture 603" descr="C:\Users\Naiara Perurena\OneDrive\Documentos\TESIS\Figuras corregidas\Leyenda II.t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3" t="82017"/>
          <a:stretch/>
        </p:blipFill>
        <p:spPr bwMode="auto">
          <a:xfrm>
            <a:off x="843303" y="8117151"/>
            <a:ext cx="3108206" cy="30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92"/>
          <p:cNvCxnSpPr/>
          <p:nvPr/>
        </p:nvCxnSpPr>
        <p:spPr>
          <a:xfrm>
            <a:off x="2884726" y="6763064"/>
            <a:ext cx="3282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7699" y="6046723"/>
            <a:ext cx="5594054" cy="2028305"/>
            <a:chOff x="87699" y="6046723"/>
            <a:chExt cx="5594054" cy="2028305"/>
          </a:xfrm>
        </p:grpSpPr>
        <p:grpSp>
          <p:nvGrpSpPr>
            <p:cNvPr id="58" name="Group 2"/>
            <p:cNvGrpSpPr/>
            <p:nvPr/>
          </p:nvGrpSpPr>
          <p:grpSpPr>
            <a:xfrm>
              <a:off x="87699" y="6046723"/>
              <a:ext cx="5594054" cy="2028305"/>
              <a:chOff x="-420444" y="1144638"/>
              <a:chExt cx="7052629" cy="3149208"/>
            </a:xfrm>
          </p:grpSpPr>
          <p:grpSp>
            <p:nvGrpSpPr>
              <p:cNvPr id="68" name="Group 9"/>
              <p:cNvGrpSpPr/>
              <p:nvPr/>
            </p:nvGrpSpPr>
            <p:grpSpPr>
              <a:xfrm>
                <a:off x="51518" y="1237493"/>
                <a:ext cx="6580667" cy="3056353"/>
                <a:chOff x="-24366" y="380777"/>
                <a:chExt cx="6580667" cy="3056353"/>
              </a:xfrm>
            </p:grpSpPr>
            <p:graphicFrame>
              <p:nvGraphicFramePr>
                <p:cNvPr id="94" name="Object 1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912949393"/>
                    </p:ext>
                  </p:extLst>
                </p:nvPr>
              </p:nvGraphicFramePr>
              <p:xfrm>
                <a:off x="85712" y="380777"/>
                <a:ext cx="1931370" cy="15133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793" name="Prism Project" r:id="rId7" imgW="2055600" imgH="1609200" progId="Prism5.Document">
                        <p:embed/>
                      </p:oleObj>
                    </mc:Choice>
                    <mc:Fallback>
                      <p:oleObj name="Prism Project" r:id="rId7" imgW="2055600" imgH="1609200" progId="Prism5.Document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5712" y="380777"/>
                              <a:ext cx="1931370" cy="151338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5" name="Object 1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18297547"/>
                    </p:ext>
                  </p:extLst>
                </p:nvPr>
              </p:nvGraphicFramePr>
              <p:xfrm>
                <a:off x="2247244" y="398030"/>
                <a:ext cx="1979404" cy="150599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794" name="Prism Project" r:id="rId9" imgW="2088000" imgH="1584000" progId="Prism5.Document">
                        <p:embed/>
                      </p:oleObj>
                    </mc:Choice>
                    <mc:Fallback>
                      <p:oleObj name="Prism Project" r:id="rId9" imgW="2088000" imgH="1584000" progId="Prism5.Document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47244" y="398030"/>
                              <a:ext cx="1979404" cy="150599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6" name="Object 1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75155388"/>
                    </p:ext>
                  </p:extLst>
                </p:nvPr>
              </p:nvGraphicFramePr>
              <p:xfrm>
                <a:off x="4352738" y="410355"/>
                <a:ext cx="2203563" cy="153064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795" name="Prism Project" r:id="rId11" imgW="2320920" imgH="1607760" progId="Prism5.Document">
                        <p:embed/>
                      </p:oleObj>
                    </mc:Choice>
                    <mc:Fallback>
                      <p:oleObj name="Prism Project" r:id="rId11" imgW="2320920" imgH="1607760" progId="Prism5.Document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52738" y="410355"/>
                              <a:ext cx="2203563" cy="153064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7" name="Object 1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47886276"/>
                    </p:ext>
                  </p:extLst>
                </p:nvPr>
              </p:nvGraphicFramePr>
              <p:xfrm>
                <a:off x="-24366" y="1904024"/>
                <a:ext cx="2057459" cy="152817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796" name="Prism Project" r:id="rId13" imgW="2165400" imgH="1609200" progId="Prism5.Document">
                        <p:embed/>
                      </p:oleObj>
                    </mc:Choice>
                    <mc:Fallback>
                      <p:oleObj name="Prism Project" r:id="rId13" imgW="2165400" imgH="1609200" progId="Prism5.Document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24366" y="1904024"/>
                              <a:ext cx="2057459" cy="152817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8" name="Object 1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41537879"/>
                    </p:ext>
                  </p:extLst>
                </p:nvPr>
              </p:nvGraphicFramePr>
              <p:xfrm>
                <a:off x="4372752" y="1901558"/>
                <a:ext cx="2179546" cy="153064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797" name="Prism Project" r:id="rId15" imgW="2293560" imgH="1609200" progId="Prism5.Document">
                        <p:embed/>
                      </p:oleObj>
                    </mc:Choice>
                    <mc:Fallback>
                      <p:oleObj name="Prism Project" r:id="rId15" imgW="2293560" imgH="1609200" progId="Prism5.Document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72752" y="1901558"/>
                              <a:ext cx="2179546" cy="153064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9" name="Object 1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799396328"/>
                    </p:ext>
                  </p:extLst>
                </p:nvPr>
              </p:nvGraphicFramePr>
              <p:xfrm>
                <a:off x="2071119" y="1906488"/>
                <a:ext cx="2177544" cy="153064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798" name="Prism Project" r:id="rId17" imgW="2293560" imgH="1609200" progId="Prism5.Document">
                        <p:embed/>
                      </p:oleObj>
                    </mc:Choice>
                    <mc:Fallback>
                      <p:oleObj name="Prism Project" r:id="rId17" imgW="2293560" imgH="1609200" progId="Prism5.Document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71119" y="1906488"/>
                              <a:ext cx="2177544" cy="153064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pSp>
              <p:nvGrpSpPr>
                <p:cNvPr id="100" name="Group 31"/>
                <p:cNvGrpSpPr/>
                <p:nvPr/>
              </p:nvGrpSpPr>
              <p:grpSpPr>
                <a:xfrm>
                  <a:off x="609600" y="457200"/>
                  <a:ext cx="5017016" cy="1695561"/>
                  <a:chOff x="-1683327" y="-112249"/>
                  <a:chExt cx="5017016" cy="1695561"/>
                </a:xfrm>
              </p:grpSpPr>
              <p:sp>
                <p:nvSpPr>
                  <p:cNvPr id="107" name="TextBox 82"/>
                  <p:cNvSpPr txBox="1"/>
                  <p:nvPr/>
                </p:nvSpPr>
                <p:spPr>
                  <a:xfrm>
                    <a:off x="2876489" y="-112249"/>
                    <a:ext cx="45720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000" dirty="0" err="1" smtClean="0"/>
                      <a:t>ns</a:t>
                    </a:r>
                    <a:endParaRPr lang="es-ES_tradnl" sz="1000" dirty="0"/>
                  </a:p>
                </p:txBody>
              </p:sp>
              <p:sp>
                <p:nvSpPr>
                  <p:cNvPr id="108" name="TextBox 83"/>
                  <p:cNvSpPr txBox="1"/>
                  <p:nvPr/>
                </p:nvSpPr>
                <p:spPr>
                  <a:xfrm>
                    <a:off x="-1683327" y="1337091"/>
                    <a:ext cx="45720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000" dirty="0" err="1" smtClean="0"/>
                      <a:t>ns</a:t>
                    </a:r>
                    <a:endParaRPr lang="es-ES_tradnl" sz="1000" dirty="0"/>
                  </a:p>
                </p:txBody>
              </p:sp>
              <p:sp>
                <p:nvSpPr>
                  <p:cNvPr id="109" name="TextBox 84"/>
                  <p:cNvSpPr txBox="1"/>
                  <p:nvPr/>
                </p:nvSpPr>
                <p:spPr>
                  <a:xfrm>
                    <a:off x="539525" y="1337091"/>
                    <a:ext cx="45720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000" dirty="0" err="1" smtClean="0"/>
                      <a:t>ns</a:t>
                    </a:r>
                    <a:endParaRPr lang="es-ES_tradnl" sz="1000" dirty="0"/>
                  </a:p>
                </p:txBody>
              </p:sp>
              <p:sp>
                <p:nvSpPr>
                  <p:cNvPr id="110" name="TextBox 85"/>
                  <p:cNvSpPr txBox="1"/>
                  <p:nvPr/>
                </p:nvSpPr>
                <p:spPr>
                  <a:xfrm>
                    <a:off x="2834244" y="1337091"/>
                    <a:ext cx="45720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000" dirty="0" err="1" smtClean="0"/>
                      <a:t>ns</a:t>
                    </a:r>
                    <a:endParaRPr lang="es-ES_tradnl" sz="1000" dirty="0"/>
                  </a:p>
                </p:txBody>
              </p:sp>
              <p:sp>
                <p:nvSpPr>
                  <p:cNvPr id="111" name="TextBox 86"/>
                  <p:cNvSpPr txBox="1"/>
                  <p:nvPr/>
                </p:nvSpPr>
                <p:spPr>
                  <a:xfrm>
                    <a:off x="-1683327" y="-112249"/>
                    <a:ext cx="45720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000" dirty="0" err="1" smtClean="0"/>
                      <a:t>ns</a:t>
                    </a:r>
                    <a:endParaRPr lang="es-ES_tradnl" sz="1000" dirty="0"/>
                  </a:p>
                </p:txBody>
              </p:sp>
            </p:grpSp>
            <p:grpSp>
              <p:nvGrpSpPr>
                <p:cNvPr id="101" name="Group 8"/>
                <p:cNvGrpSpPr/>
                <p:nvPr/>
              </p:nvGrpSpPr>
              <p:grpSpPr>
                <a:xfrm>
                  <a:off x="3029987" y="1388650"/>
                  <a:ext cx="1299602" cy="334505"/>
                  <a:chOff x="3029987" y="1388650"/>
                  <a:chExt cx="1299602" cy="334505"/>
                </a:xfrm>
              </p:grpSpPr>
              <p:sp>
                <p:nvSpPr>
                  <p:cNvPr id="102" name="TextBox 91"/>
                  <p:cNvSpPr txBox="1"/>
                  <p:nvPr/>
                </p:nvSpPr>
                <p:spPr>
                  <a:xfrm>
                    <a:off x="3338990" y="1388650"/>
                    <a:ext cx="990599" cy="3345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/>
                      <a:t>*</a:t>
                    </a:r>
                    <a:endParaRPr lang="es-ES_tradnl" sz="800" dirty="0"/>
                  </a:p>
                </p:txBody>
              </p:sp>
              <p:cxnSp>
                <p:nvCxnSpPr>
                  <p:cNvPr id="104" name="Straight Connector 92"/>
                  <p:cNvCxnSpPr/>
                  <p:nvPr/>
                </p:nvCxnSpPr>
                <p:spPr>
                  <a:xfrm>
                    <a:off x="3029987" y="1565113"/>
                    <a:ext cx="90773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7" name="TextBox 30"/>
              <p:cNvSpPr txBox="1"/>
              <p:nvPr/>
            </p:nvSpPr>
            <p:spPr>
              <a:xfrm>
                <a:off x="-420444" y="1144638"/>
                <a:ext cx="7367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smtClean="0"/>
                  <a:t>D</a:t>
                </a:r>
                <a:endParaRPr lang="es-ES_tradnl" sz="1600" b="1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843373" y="6636488"/>
              <a:ext cx="785731" cy="184666"/>
              <a:chOff x="2843373" y="6636488"/>
              <a:chExt cx="785731" cy="184666"/>
            </a:xfrm>
          </p:grpSpPr>
          <p:sp>
            <p:nvSpPr>
              <p:cNvPr id="62" name="TextBox 91"/>
              <p:cNvSpPr txBox="1"/>
              <p:nvPr/>
            </p:nvSpPr>
            <p:spPr>
              <a:xfrm>
                <a:off x="2843373" y="6636488"/>
                <a:ext cx="78573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600" dirty="0" smtClean="0"/>
                  <a:t>p=0.065</a:t>
                </a:r>
                <a:endParaRPr lang="es-ES_tradnl" sz="600" dirty="0"/>
              </a:p>
            </p:txBody>
          </p:sp>
          <p:cxnSp>
            <p:nvCxnSpPr>
              <p:cNvPr id="64" name="Straight Connector 13"/>
              <p:cNvCxnSpPr/>
              <p:nvPr/>
            </p:nvCxnSpPr>
            <p:spPr>
              <a:xfrm flipV="1">
                <a:off x="2884726" y="6693005"/>
                <a:ext cx="0" cy="684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34"/>
              <p:cNvCxnSpPr/>
              <p:nvPr/>
            </p:nvCxnSpPr>
            <p:spPr>
              <a:xfrm flipV="1">
                <a:off x="3212976" y="6694578"/>
                <a:ext cx="0" cy="684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Straight Connector 13"/>
            <p:cNvCxnSpPr/>
            <p:nvPr/>
          </p:nvCxnSpPr>
          <p:spPr>
            <a:xfrm flipV="1">
              <a:off x="2884726" y="6800835"/>
              <a:ext cx="0" cy="684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13"/>
            <p:cNvCxnSpPr/>
            <p:nvPr/>
          </p:nvCxnSpPr>
          <p:spPr>
            <a:xfrm flipV="1">
              <a:off x="3603676" y="6795130"/>
              <a:ext cx="0" cy="684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321061" y="2007114"/>
            <a:ext cx="6032851" cy="4025103"/>
            <a:chOff x="321061" y="2007114"/>
            <a:chExt cx="6032851" cy="4025103"/>
          </a:xfrm>
        </p:grpSpPr>
        <p:grpSp>
          <p:nvGrpSpPr>
            <p:cNvPr id="3" name="Group 2"/>
            <p:cNvGrpSpPr/>
            <p:nvPr/>
          </p:nvGrpSpPr>
          <p:grpSpPr>
            <a:xfrm>
              <a:off x="321061" y="2007114"/>
              <a:ext cx="6032851" cy="4025103"/>
              <a:chOff x="367854" y="1525100"/>
              <a:chExt cx="6032851" cy="4025103"/>
            </a:xfrm>
          </p:grpSpPr>
          <p:grpSp>
            <p:nvGrpSpPr>
              <p:cNvPr id="76" name="Group 75"/>
              <p:cNvGrpSpPr/>
              <p:nvPr/>
            </p:nvGrpSpPr>
            <p:grpSpPr>
              <a:xfrm rot="16200000">
                <a:off x="1540636" y="352318"/>
                <a:ext cx="3687287" cy="6032851"/>
                <a:chOff x="2374188" y="520842"/>
                <a:chExt cx="3881355" cy="6350370"/>
              </a:xfrm>
            </p:grpSpPr>
            <p:sp>
              <p:nvSpPr>
                <p:cNvPr id="82" name="TextBox 81"/>
                <p:cNvSpPr txBox="1"/>
                <p:nvPr/>
              </p:nvSpPr>
              <p:spPr>
                <a:xfrm>
                  <a:off x="2374188" y="520843"/>
                  <a:ext cx="914400" cy="259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err="1" smtClean="0"/>
                    <a:t>shControl</a:t>
                  </a:r>
                  <a:endParaRPr lang="es-ES_tradnl" sz="1000" b="1" dirty="0"/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3835400" y="520843"/>
                  <a:ext cx="914400" cy="259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smtClean="0"/>
                    <a:t>shEPCR#1</a:t>
                  </a:r>
                  <a:endParaRPr lang="es-ES_tradnl" sz="1000" b="1" dirty="0"/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5173188" y="520842"/>
                  <a:ext cx="914400" cy="259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smtClean="0"/>
                    <a:t>shEPCR#2</a:t>
                  </a:r>
                  <a:endParaRPr lang="es-ES_tradnl" sz="1000" b="1" dirty="0"/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 rot="5400000">
                  <a:off x="5664854" y="1322076"/>
                  <a:ext cx="914400" cy="259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smtClean="0"/>
                    <a:t>H&amp;E</a:t>
                  </a:r>
                  <a:endParaRPr lang="es-ES_tradnl" sz="1000" b="1" dirty="0"/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 rot="5400000">
                  <a:off x="5668746" y="2366312"/>
                  <a:ext cx="914400" cy="259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smtClean="0"/>
                    <a:t>Ki67</a:t>
                  </a:r>
                  <a:endParaRPr lang="es-ES_tradnl" sz="1000" b="1" dirty="0"/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 rot="5400000">
                  <a:off x="5664854" y="3166006"/>
                  <a:ext cx="914400" cy="259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smtClean="0"/>
                    <a:t>Caspase-3</a:t>
                  </a:r>
                  <a:endParaRPr lang="es-ES_tradnl" sz="1000" b="1" dirty="0"/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 rot="5400000">
                  <a:off x="5664855" y="4273040"/>
                  <a:ext cx="914400" cy="259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smtClean="0"/>
                    <a:t>CD31</a:t>
                  </a:r>
                  <a:endParaRPr lang="es-ES_tradnl" sz="1000" b="1" dirty="0"/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 rot="5400000">
                  <a:off x="5534601" y="5141705"/>
                  <a:ext cx="1182704" cy="259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smtClean="0"/>
                    <a:t>F4/80 t. </a:t>
                  </a:r>
                  <a:r>
                    <a:rPr lang="es-ES" sz="1000" b="1" dirty="0" err="1" smtClean="0"/>
                    <a:t>mass</a:t>
                  </a:r>
                  <a:endParaRPr lang="es-ES_tradnl" sz="1000" b="1" dirty="0"/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 rot="5400000">
                  <a:off x="5530701" y="6150270"/>
                  <a:ext cx="1182704" cy="2591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000" b="1" dirty="0" smtClean="0"/>
                    <a:t>F4/80 t. </a:t>
                  </a:r>
                  <a:r>
                    <a:rPr lang="es-ES" sz="1000" b="1" dirty="0" err="1" smtClean="0"/>
                    <a:t>border</a:t>
                  </a:r>
                  <a:endParaRPr lang="es-ES_tradnl" sz="1000" b="1" dirty="0"/>
                </a:p>
              </p:txBody>
            </p:sp>
          </p:grpSp>
          <p:pic>
            <p:nvPicPr>
              <p:cNvPr id="112" name="Picture 2" descr="C:\Users\Naiara Perurena\OneDrive\Documentos\TESIS\Figuras corregidas\IHQ IM II.tif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3" b="25163"/>
              <a:stretch/>
            </p:blipFill>
            <p:spPr bwMode="auto">
              <a:xfrm rot="16200000">
                <a:off x="1527831" y="830292"/>
                <a:ext cx="3821971" cy="56178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8622" name="Picture 1214"/>
            <p:cNvPicPr>
              <a:picLocks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9600" y="2210246"/>
              <a:ext cx="921600" cy="1243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8735" name="Picture 1327" descr="C:\Users\Naiara Perurena\Desktop\IM.tif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21" y="217971"/>
            <a:ext cx="2868656" cy="130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20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2527</TotalTime>
  <Words>46</Words>
  <Application>Microsoft Office PowerPoint</Application>
  <PresentationFormat>Presentación en pantalla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Tema de Office</vt:lpstr>
      <vt:lpstr>Prism 5</vt:lpstr>
      <vt:lpstr>Prism Project</vt:lpstr>
      <vt:lpstr>Presentación de PowerPoint</vt:lpstr>
    </vt:vector>
  </TitlesOfParts>
  <Company>Universidad de Navarra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Lecanda</dc:creator>
  <cp:lastModifiedBy>Fernando Lecanda</cp:lastModifiedBy>
  <cp:revision>163</cp:revision>
  <cp:lastPrinted>2016-06-22T21:30:08Z</cp:lastPrinted>
  <dcterms:created xsi:type="dcterms:W3CDTF">2015-11-13T17:09:39Z</dcterms:created>
  <dcterms:modified xsi:type="dcterms:W3CDTF">2017-01-03T11:54:14Z</dcterms:modified>
</cp:coreProperties>
</file>