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9" r:id="rId2"/>
  </p:sldIdLst>
  <p:sldSz cx="6858000" cy="9144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Fernando Lecanda" initials="FLC" lastIdx="5" clrIdx="0"/>
  <p:cmAuthor id="1" name="Naiara Perurena" initials="NP" lastIdx="1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874" autoAdjust="0"/>
    <p:restoredTop sz="94660" autoAdjust="0"/>
  </p:normalViewPr>
  <p:slideViewPr>
    <p:cSldViewPr showGuides="1">
      <p:cViewPr>
        <p:scale>
          <a:sx n="125" d="100"/>
          <a:sy n="125" d="100"/>
        </p:scale>
        <p:origin x="-1776" y="2844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61DFB-6ED6-4914-8E1D-0AC9B825DA5E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9431-58DC-439E-BEB4-E7F0184BDC4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151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61DFB-6ED6-4914-8E1D-0AC9B825DA5E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9431-58DC-439E-BEB4-E7F0184BDC4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52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61DFB-6ED6-4914-8E1D-0AC9B825DA5E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9431-58DC-439E-BEB4-E7F0184BDC4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033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61DFB-6ED6-4914-8E1D-0AC9B825DA5E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9431-58DC-439E-BEB4-E7F0184BDC4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483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61DFB-6ED6-4914-8E1D-0AC9B825DA5E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9431-58DC-439E-BEB4-E7F0184BDC4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096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61DFB-6ED6-4914-8E1D-0AC9B825DA5E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9431-58DC-439E-BEB4-E7F0184BDC4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050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61DFB-6ED6-4914-8E1D-0AC9B825DA5E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9431-58DC-439E-BEB4-E7F0184BDC4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032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61DFB-6ED6-4914-8E1D-0AC9B825DA5E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9431-58DC-439E-BEB4-E7F0184BDC4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638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61DFB-6ED6-4914-8E1D-0AC9B825DA5E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9431-58DC-439E-BEB4-E7F0184BDC4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768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61DFB-6ED6-4914-8E1D-0AC9B825DA5E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9431-58DC-439E-BEB4-E7F0184BDC4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110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61DFB-6ED6-4914-8E1D-0AC9B825DA5E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9431-58DC-439E-BEB4-E7F0184BDC4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341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861DFB-6ED6-4914-8E1D-0AC9B825DA5E}" type="datetimeFigureOut">
              <a:rPr lang="en-US" smtClean="0"/>
              <a:t>1/3/2017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BA9431-58DC-439E-BEB4-E7F0184BDC4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554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2.emf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12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microsoft.com/office/2007/relationships/hdphoto" Target="../media/hdphoto1.wdp"/><Relationship Id="rId11" Type="http://schemas.openxmlformats.org/officeDocument/2006/relationships/image" Target="../media/image1.emf"/><Relationship Id="rId5" Type="http://schemas.openxmlformats.org/officeDocument/2006/relationships/image" Target="../media/image5.png"/><Relationship Id="rId10" Type="http://schemas.openxmlformats.org/officeDocument/2006/relationships/oleObject" Target="../embeddings/oleObject1.bin"/><Relationship Id="rId4" Type="http://schemas.openxmlformats.org/officeDocument/2006/relationships/image" Target="../media/image4.png"/><Relationship Id="rId9" Type="http://schemas.openxmlformats.org/officeDocument/2006/relationships/image" Target="../media/image7.png"/><Relationship Id="rId14" Type="http://schemas.openxmlformats.org/officeDocument/2006/relationships/image" Target="../media/image8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Box 32"/>
          <p:cNvSpPr txBox="1"/>
          <p:nvPr/>
        </p:nvSpPr>
        <p:spPr>
          <a:xfrm>
            <a:off x="52677" y="8581292"/>
            <a:ext cx="22030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smtClean="0"/>
              <a:t>Perurena N et al</a:t>
            </a:r>
            <a:r>
              <a:rPr lang="es-ES" sz="2000" b="1" dirty="0"/>
              <a:t>.</a:t>
            </a:r>
            <a:endParaRPr lang="es-ES_tradnl" sz="2000" b="1" dirty="0"/>
          </a:p>
        </p:txBody>
      </p:sp>
      <p:sp>
        <p:nvSpPr>
          <p:cNvPr id="59" name="119 CuadroTexto"/>
          <p:cNvSpPr txBox="1"/>
          <p:nvPr/>
        </p:nvSpPr>
        <p:spPr>
          <a:xfrm>
            <a:off x="5354786" y="8581292"/>
            <a:ext cx="1447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err="1" smtClean="0"/>
              <a:t>Sup</a:t>
            </a:r>
            <a:r>
              <a:rPr lang="es-ES" sz="2000" b="1" dirty="0" smtClean="0"/>
              <a:t> Fig</a:t>
            </a:r>
            <a:r>
              <a:rPr lang="es-ES" sz="2000" b="1" dirty="0"/>
              <a:t>. </a:t>
            </a:r>
            <a:r>
              <a:rPr lang="es-ES" sz="2000" b="1" smtClean="0"/>
              <a:t>6</a:t>
            </a:r>
            <a:endParaRPr lang="es-ES_tradnl" sz="2000" b="1" dirty="0"/>
          </a:p>
        </p:txBody>
      </p:sp>
      <p:grpSp>
        <p:nvGrpSpPr>
          <p:cNvPr id="73" name="Group 72"/>
          <p:cNvGrpSpPr/>
          <p:nvPr/>
        </p:nvGrpSpPr>
        <p:grpSpPr>
          <a:xfrm>
            <a:off x="48969" y="141496"/>
            <a:ext cx="6570311" cy="4544761"/>
            <a:chOff x="48969" y="141496"/>
            <a:chExt cx="6570311" cy="4544761"/>
          </a:xfrm>
        </p:grpSpPr>
        <p:grpSp>
          <p:nvGrpSpPr>
            <p:cNvPr id="4" name="Group 3"/>
            <p:cNvGrpSpPr/>
            <p:nvPr/>
          </p:nvGrpSpPr>
          <p:grpSpPr>
            <a:xfrm>
              <a:off x="48969" y="141496"/>
              <a:ext cx="6570311" cy="4544761"/>
              <a:chOff x="49629" y="242500"/>
              <a:chExt cx="6570311" cy="4544761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49629" y="2395391"/>
                <a:ext cx="3438961" cy="2391870"/>
                <a:chOff x="49629" y="2395391"/>
                <a:chExt cx="3438961" cy="2391870"/>
              </a:xfrm>
            </p:grpSpPr>
            <p:grpSp>
              <p:nvGrpSpPr>
                <p:cNvPr id="37" name="Group 36"/>
                <p:cNvGrpSpPr/>
                <p:nvPr/>
              </p:nvGrpSpPr>
              <p:grpSpPr>
                <a:xfrm>
                  <a:off x="228602" y="2526240"/>
                  <a:ext cx="3259988" cy="2261021"/>
                  <a:chOff x="228602" y="2526240"/>
                  <a:chExt cx="3259988" cy="2261021"/>
                </a:xfrm>
              </p:grpSpPr>
              <p:grpSp>
                <p:nvGrpSpPr>
                  <p:cNvPr id="39" name="Group 38"/>
                  <p:cNvGrpSpPr>
                    <a:grpSpLocks noChangeAspect="1"/>
                  </p:cNvGrpSpPr>
                  <p:nvPr/>
                </p:nvGrpSpPr>
                <p:grpSpPr>
                  <a:xfrm>
                    <a:off x="325742" y="2774626"/>
                    <a:ext cx="2313160" cy="1718720"/>
                    <a:chOff x="3707880" y="3872333"/>
                    <a:chExt cx="1571972" cy="1168006"/>
                  </a:xfrm>
                </p:grpSpPr>
                <p:pic>
                  <p:nvPicPr>
                    <p:cNvPr id="46" name="Picture 3" descr="Z:\Naiara\Experimentos\EPCR\Ensayos in vivo\ANV5\IV ANV5 5nov14 ahtymic nude\Día 20 24nov14\report_nperurena_17122014 12-40-05\imRapport_scr boca arriba_HD_fusion.bmp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3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31046" t="34166" r="55134" b="32917"/>
                    <a:stretch/>
                  </p:blipFill>
                  <p:spPr bwMode="auto">
                    <a:xfrm rot="16200000">
                      <a:off x="3892830" y="4463254"/>
                      <a:ext cx="388128" cy="758022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tx1"/>
                      </a:solidFill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48" name="Picture 6" descr="Z:\Naiara\Experimentos\EPCR\Ensayos in vivo\ANV5\IV ANV5 5nov14 ahtymic nude\Día 20 24nov14\report_nperurena_17122014 12-40-05\imRapport_sh94 boca arriba_HD_fusion.bmp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74877" t="39683" r="12561" b="27667"/>
                    <a:stretch/>
                  </p:blipFill>
                  <p:spPr bwMode="auto">
                    <a:xfrm rot="16200000">
                      <a:off x="4696573" y="4457060"/>
                      <a:ext cx="388127" cy="778431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tx1"/>
                      </a:solidFill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grpSp>
                  <p:nvGrpSpPr>
                    <p:cNvPr id="49" name="Group 48"/>
                    <p:cNvGrpSpPr/>
                    <p:nvPr/>
                  </p:nvGrpSpPr>
                  <p:grpSpPr>
                    <a:xfrm>
                      <a:off x="3707880" y="3872333"/>
                      <a:ext cx="1571972" cy="751173"/>
                      <a:chOff x="3707880" y="3872333"/>
                      <a:chExt cx="1571972" cy="751173"/>
                    </a:xfrm>
                  </p:grpSpPr>
                  <p:pic>
                    <p:nvPicPr>
                      <p:cNvPr id="50" name="Picture 51"/>
                      <p:cNvPicPr>
                        <a:picLocks noChangeAspect="1" noChangeArrowheads="1"/>
                      </p:cNvPicPr>
                      <p:nvPr/>
                    </p:nvPicPr>
                    <p:blipFill rotWithShape="1">
                      <a:blip r:embed="rId5" cstate="print">
                        <a:extLst>
                          <a:ext uri="{BEBA8EAE-BF5A-486C-A8C5-ECC9F3942E4B}">
                            <a14:imgProps xmlns:a14="http://schemas.microsoft.com/office/drawing/2010/main">
                              <a14:imgLayer r:embed="rId6">
                                <a14:imgEffect>
                                  <a14:brightnessContrast contrast="40000"/>
                                </a14:imgEffect>
                              </a14:imgLayer>
                            </a14:imgProps>
                          </a:ex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5532"/>
                      <a:stretch/>
                    </p:blipFill>
                    <p:spPr bwMode="auto">
                      <a:xfrm>
                        <a:off x="3707880" y="3872333"/>
                        <a:ext cx="758025" cy="751172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  <p:pic>
                    <p:nvPicPr>
                      <p:cNvPr id="52" name="Picture 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 cstate="print">
                        <a:extLst>
                          <a:ext uri="{BEBA8EAE-BF5A-486C-A8C5-ECC9F3942E4B}">
                            <a14:imgProps xmlns:a14="http://schemas.microsoft.com/office/drawing/2010/main">
                              <a14:imgLayer r:embed="rId8">
                                <a14:imgEffect>
                                  <a14:brightnessContrast contrast="40000"/>
                                </a14:imgEffect>
                              </a14:imgLayer>
                            </a14:imgProps>
                          </a:ex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1421" y="3872333"/>
                        <a:ext cx="778431" cy="751173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grpSp>
              </p:grpSp>
              <p:grpSp>
                <p:nvGrpSpPr>
                  <p:cNvPr id="40" name="Group 39"/>
                  <p:cNvGrpSpPr/>
                  <p:nvPr/>
                </p:nvGrpSpPr>
                <p:grpSpPr>
                  <a:xfrm>
                    <a:off x="228602" y="4531475"/>
                    <a:ext cx="3259988" cy="255786"/>
                    <a:chOff x="3613416" y="5020664"/>
                    <a:chExt cx="2990815" cy="234667"/>
                  </a:xfrm>
                </p:grpSpPr>
                <p:pic>
                  <p:nvPicPr>
                    <p:cNvPr id="44" name="Picture 9"/>
                    <p:cNvPicPr>
                      <a:picLocks noChangeArrowheads="1"/>
                    </p:cNvPicPr>
                    <p:nvPr/>
                  </p:nvPicPr>
                  <p:blipFill rotWithShape="1">
                    <a:blip r:embed="rId9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t="27797" b="-1"/>
                    <a:stretch/>
                  </p:blipFill>
                  <p:spPr bwMode="auto">
                    <a:xfrm rot="10800000">
                      <a:off x="3702535" y="5020664"/>
                      <a:ext cx="2111230" cy="4578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pic>
                <p:sp>
                  <p:nvSpPr>
                    <p:cNvPr id="45" name="TextBox 44"/>
                    <p:cNvSpPr txBox="1"/>
                    <p:nvPr/>
                  </p:nvSpPr>
                  <p:spPr>
                    <a:xfrm>
                      <a:off x="3613416" y="5043558"/>
                      <a:ext cx="2990815" cy="21177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228600" indent="-228600">
                        <a:buAutoNum type="arabicPlain" startAt="20"/>
                      </a:pPr>
                      <a:r>
                        <a:rPr lang="es-ES" sz="700" dirty="0" smtClean="0"/>
                        <a:t>                                                                                                   0    </a:t>
                      </a:r>
                      <a:r>
                        <a:rPr lang="es-ES" sz="900" dirty="0" smtClean="0"/>
                        <a:t> x10 </a:t>
                      </a:r>
                      <a:r>
                        <a:rPr lang="es-ES" sz="900" dirty="0" err="1" smtClean="0"/>
                        <a:t>counts</a:t>
                      </a:r>
                      <a:endParaRPr lang="es-ES_tradnl" sz="900" dirty="0"/>
                    </a:p>
                  </p:txBody>
                </p:sp>
              </p:grpSp>
              <p:sp>
                <p:nvSpPr>
                  <p:cNvPr id="41" name="TextBox 40"/>
                  <p:cNvSpPr txBox="1"/>
                  <p:nvPr/>
                </p:nvSpPr>
                <p:spPr>
                  <a:xfrm>
                    <a:off x="405229" y="2526241"/>
                    <a:ext cx="1578102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ES" sz="1000" dirty="0" err="1" smtClean="0"/>
                      <a:t>shControl</a:t>
                    </a:r>
                    <a:endParaRPr lang="es-ES_tradnl" sz="1000" dirty="0"/>
                  </a:p>
                </p:txBody>
              </p:sp>
              <p:sp>
                <p:nvSpPr>
                  <p:cNvPr id="43" name="TextBox 42"/>
                  <p:cNvSpPr txBox="1"/>
                  <p:nvPr/>
                </p:nvSpPr>
                <p:spPr>
                  <a:xfrm>
                    <a:off x="1650805" y="2526240"/>
                    <a:ext cx="1578102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ES" sz="1000" dirty="0" smtClean="0"/>
                      <a:t>shEPCR#3</a:t>
                    </a:r>
                    <a:endParaRPr lang="es-ES_tradnl" sz="1000" dirty="0"/>
                  </a:p>
                </p:txBody>
              </p:sp>
            </p:grpSp>
            <p:sp>
              <p:nvSpPr>
                <p:cNvPr id="38" name="TextBox 34"/>
                <p:cNvSpPr txBox="1"/>
                <p:nvPr/>
              </p:nvSpPr>
              <p:spPr>
                <a:xfrm>
                  <a:off x="49629" y="2395391"/>
                  <a:ext cx="762000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ES" sz="1600" b="1" dirty="0"/>
                    <a:t>D</a:t>
                  </a:r>
                  <a:endParaRPr lang="es-ES_tradnl" sz="1600" b="1" dirty="0"/>
                </a:p>
              </p:txBody>
            </p:sp>
          </p:grpSp>
          <p:grpSp>
            <p:nvGrpSpPr>
              <p:cNvPr id="6" name="Group 5"/>
              <p:cNvGrpSpPr/>
              <p:nvPr/>
            </p:nvGrpSpPr>
            <p:grpSpPr>
              <a:xfrm>
                <a:off x="3107589" y="276311"/>
                <a:ext cx="3512351" cy="2126191"/>
                <a:chOff x="49629" y="2243931"/>
                <a:chExt cx="3512351" cy="2126191"/>
              </a:xfrm>
            </p:grpSpPr>
            <p:grpSp>
              <p:nvGrpSpPr>
                <p:cNvPr id="10" name="Group 9"/>
                <p:cNvGrpSpPr/>
                <p:nvPr/>
              </p:nvGrpSpPr>
              <p:grpSpPr>
                <a:xfrm>
                  <a:off x="49629" y="2260727"/>
                  <a:ext cx="1759618" cy="2102284"/>
                  <a:chOff x="49629" y="2260727"/>
                  <a:chExt cx="1759618" cy="2102284"/>
                </a:xfrm>
              </p:grpSpPr>
              <p:sp>
                <p:nvSpPr>
                  <p:cNvPr id="33" name="TextBox 29"/>
                  <p:cNvSpPr txBox="1"/>
                  <p:nvPr/>
                </p:nvSpPr>
                <p:spPr>
                  <a:xfrm>
                    <a:off x="1091780" y="2328101"/>
                    <a:ext cx="578646" cy="23596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ES" sz="1400" baseline="-25000" dirty="0" smtClean="0"/>
                      <a:t>**</a:t>
                    </a:r>
                    <a:endParaRPr lang="es-ES_tradnl" sz="1400" baseline="-25000" dirty="0"/>
                  </a:p>
                </p:txBody>
              </p:sp>
              <p:grpSp>
                <p:nvGrpSpPr>
                  <p:cNvPr id="29" name="Group 28"/>
                  <p:cNvGrpSpPr/>
                  <p:nvPr/>
                </p:nvGrpSpPr>
                <p:grpSpPr>
                  <a:xfrm>
                    <a:off x="49629" y="2260727"/>
                    <a:ext cx="1759618" cy="2102284"/>
                    <a:chOff x="1821128" y="3571537"/>
                    <a:chExt cx="1759618" cy="2102284"/>
                  </a:xfrm>
                </p:grpSpPr>
                <p:graphicFrame>
                  <p:nvGraphicFramePr>
                    <p:cNvPr id="30" name="Object 29"/>
                    <p:cNvGraphicFramePr>
                      <a:graphicFrameLocks noChangeAspect="1"/>
                    </p:cNvGraphicFramePr>
                    <p:nvPr>
                      <p:extLst>
                        <p:ext uri="{D42A27DB-BD31-4B8C-83A1-F6EECF244321}">
                          <p14:modId xmlns:p14="http://schemas.microsoft.com/office/powerpoint/2010/main" val="725540058"/>
                        </p:ext>
                      </p:extLst>
                    </p:nvPr>
                  </p:nvGraphicFramePr>
                  <p:xfrm>
                    <a:off x="1942446" y="3683096"/>
                    <a:ext cx="1638300" cy="1990725"/>
                  </p:xfrm>
                  <a:graphic>
                    <a:graphicData uri="http://schemas.openxmlformats.org/presentationml/2006/ole">
                      <mc:AlternateContent xmlns:mc="http://schemas.openxmlformats.org/markup-compatibility/2006">
                        <mc:Choice xmlns:v="urn:schemas-microsoft-com:vml" Requires="v">
                          <p:oleObj spid="_x0000_s12614" name="Prism Project" r:id="rId10" imgW="2340000" imgH="2844000" progId="Prism5.Document">
                            <p:embed/>
                          </p:oleObj>
                        </mc:Choice>
                        <mc:Fallback>
                          <p:oleObj name="Prism Project" r:id="rId10" imgW="2340000" imgH="2844000" progId="Prism5.Document">
                            <p:embed/>
                            <p:pic>
                              <p:nvPicPr>
                                <p:cNvPr id="0" name=""/>
                                <p:cNvPicPr>
                                  <a:picLocks noChangeAspect="1" noChangeArrowheads="1"/>
                                </p:cNvPicPr>
                                <p:nvPr/>
                              </p:nvPicPr>
                              <p:blipFill>
                                <a:blip r:embed="rId11"/>
                                <a:srcRect/>
                                <a:stretch>
                                  <a:fillRect/>
                                </a:stretch>
                              </p:blipFill>
                              <p:spPr bwMode="auto">
                                <a:xfrm>
                                  <a:off x="1942446" y="3683096"/>
                                  <a:ext cx="1638300" cy="1990725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  <a:extLst>
                                  <a:ext uri="{909E8E84-426E-40DD-AFC4-6F175D3DCCD1}">
                                    <a14:hiddenFill xmlns:a14="http://schemas.microsoft.com/office/drawing/2010/main">
                                      <a:solidFill>
                                        <a:srgbClr val="FFFFFF"/>
                                      </a:solidFill>
                                    </a14:hiddenFill>
                                  </a:ext>
                                  <a:ext uri="{91240B29-F687-4F45-9708-019B960494DF}">
                                    <a14:hiddenLine xmlns:a14="http://schemas.microsoft.com/office/drawing/2010/main" w="9525">
                                      <a:solidFill>
                                        <a:srgbClr val="000000"/>
                                      </a:solidFill>
                                      <a:miter lim="800000"/>
                                      <a:headEnd/>
                                      <a:tailEnd/>
                                    </a14:hiddenLine>
                                  </a:ext>
                                </a:extLst>
                              </p:spPr>
                            </p:pic>
                          </p:oleObj>
                        </mc:Fallback>
                      </mc:AlternateContent>
                    </a:graphicData>
                  </a:graphic>
                </p:graphicFrame>
                <p:sp>
                  <p:nvSpPr>
                    <p:cNvPr id="31" name="TextBox 34"/>
                    <p:cNvSpPr txBox="1"/>
                    <p:nvPr/>
                  </p:nvSpPr>
                  <p:spPr>
                    <a:xfrm>
                      <a:off x="1821128" y="3571537"/>
                      <a:ext cx="381000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s-ES" sz="1600" b="1" dirty="0"/>
                        <a:t>B</a:t>
                      </a:r>
                      <a:endParaRPr lang="es-ES_tradnl" sz="1600" b="1" dirty="0"/>
                    </a:p>
                  </p:txBody>
                </p:sp>
              </p:grpSp>
            </p:grpSp>
            <p:grpSp>
              <p:nvGrpSpPr>
                <p:cNvPr id="12" name="Group 11"/>
                <p:cNvGrpSpPr/>
                <p:nvPr/>
              </p:nvGrpSpPr>
              <p:grpSpPr>
                <a:xfrm>
                  <a:off x="1938508" y="2243931"/>
                  <a:ext cx="1623472" cy="2126191"/>
                  <a:chOff x="3483370" y="3551122"/>
                  <a:chExt cx="1623472" cy="2126191"/>
                </a:xfrm>
              </p:grpSpPr>
              <p:graphicFrame>
                <p:nvGraphicFramePr>
                  <p:cNvPr id="26" name="Object 25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3524020379"/>
                      </p:ext>
                    </p:extLst>
                  </p:nvPr>
                </p:nvGraphicFramePr>
                <p:xfrm>
                  <a:off x="3644754" y="3686588"/>
                  <a:ext cx="1462088" cy="1990725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12615" name="Prism Project" r:id="rId12" imgW="2088000" imgH="2844000" progId="Prism5.Document">
                          <p:embed/>
                        </p:oleObj>
                      </mc:Choice>
                      <mc:Fallback>
                        <p:oleObj name="Prism Project" r:id="rId12" imgW="2088000" imgH="2844000" progId="Prism5.Document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3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3644754" y="3686588"/>
                                <a:ext cx="1462088" cy="1990725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w="9525">
                                    <a:solidFill>
                                      <a:srgbClr val="000000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sp>
                <p:nvSpPr>
                  <p:cNvPr id="27" name="TextBox 34"/>
                  <p:cNvSpPr txBox="1"/>
                  <p:nvPr/>
                </p:nvSpPr>
                <p:spPr>
                  <a:xfrm>
                    <a:off x="3483370" y="3551122"/>
                    <a:ext cx="607403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ES" sz="1600" b="1" dirty="0" smtClean="0"/>
                      <a:t>C</a:t>
                    </a:r>
                    <a:endParaRPr lang="es-ES_tradnl" sz="1600" b="1" dirty="0"/>
                  </a:p>
                </p:txBody>
              </p:sp>
            </p:grpSp>
          </p:grpSp>
          <p:grpSp>
            <p:nvGrpSpPr>
              <p:cNvPr id="7" name="Group 6"/>
              <p:cNvGrpSpPr/>
              <p:nvPr/>
            </p:nvGrpSpPr>
            <p:grpSpPr>
              <a:xfrm>
                <a:off x="49629" y="242500"/>
                <a:ext cx="2640979" cy="1938500"/>
                <a:chOff x="49629" y="242500"/>
                <a:chExt cx="2640979" cy="1938500"/>
              </a:xfrm>
            </p:grpSpPr>
            <p:pic>
              <p:nvPicPr>
                <p:cNvPr id="8" name="Picture 739" descr="C:\Users\Naiara Perurena\Desktop\Borradores tesis\Figuras\Imagen IV completo.tif"/>
                <p:cNvPicPr>
                  <a:picLocks noChangeAspect="1" noChangeArrowheads="1"/>
                </p:cNvPicPr>
                <p:nvPr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30629" y="381000"/>
                  <a:ext cx="2259979" cy="1800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9" name="TextBox 34"/>
                <p:cNvSpPr txBox="1"/>
                <p:nvPr/>
              </p:nvSpPr>
              <p:spPr>
                <a:xfrm>
                  <a:off x="49629" y="242500"/>
                  <a:ext cx="762000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ES" sz="1600" b="1" dirty="0"/>
                    <a:t>A</a:t>
                  </a:r>
                  <a:endParaRPr lang="es-ES_tradnl" sz="1600" b="1" dirty="0"/>
                </a:p>
              </p:txBody>
            </p:sp>
          </p:grpSp>
        </p:grpSp>
        <p:grpSp>
          <p:nvGrpSpPr>
            <p:cNvPr id="64" name="Group 63"/>
            <p:cNvGrpSpPr/>
            <p:nvPr/>
          </p:nvGrpSpPr>
          <p:grpSpPr>
            <a:xfrm>
              <a:off x="4077072" y="441861"/>
              <a:ext cx="432000" cy="73243"/>
              <a:chOff x="4077072" y="441861"/>
              <a:chExt cx="432000" cy="73243"/>
            </a:xfrm>
          </p:grpSpPr>
          <p:cxnSp>
            <p:nvCxnSpPr>
              <p:cNvPr id="47" name="Straight Connector 46"/>
              <p:cNvCxnSpPr/>
              <p:nvPr/>
            </p:nvCxnSpPr>
            <p:spPr>
              <a:xfrm>
                <a:off x="4077072" y="449930"/>
                <a:ext cx="43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>
              <a:xfrm>
                <a:off x="4077072" y="443104"/>
                <a:ext cx="0" cy="7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/>
              <p:nvPr/>
            </p:nvCxnSpPr>
            <p:spPr>
              <a:xfrm>
                <a:off x="4509072" y="441861"/>
                <a:ext cx="0" cy="7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8" name="Group 77"/>
          <p:cNvGrpSpPr/>
          <p:nvPr/>
        </p:nvGrpSpPr>
        <p:grpSpPr>
          <a:xfrm>
            <a:off x="5816297" y="369861"/>
            <a:ext cx="432000" cy="73243"/>
            <a:chOff x="4229472" y="594261"/>
            <a:chExt cx="432000" cy="73243"/>
          </a:xfrm>
        </p:grpSpPr>
        <p:cxnSp>
          <p:nvCxnSpPr>
            <p:cNvPr id="79" name="Straight Connector 78"/>
            <p:cNvCxnSpPr/>
            <p:nvPr/>
          </p:nvCxnSpPr>
          <p:spPr>
            <a:xfrm>
              <a:off x="4229472" y="602330"/>
              <a:ext cx="43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>
              <a:off x="4229472" y="595504"/>
              <a:ext cx="0" cy="7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>
              <a:off x="4661472" y="594261"/>
              <a:ext cx="0" cy="7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2" name="TextBox 29"/>
          <p:cNvSpPr txBox="1"/>
          <p:nvPr/>
        </p:nvSpPr>
        <p:spPr>
          <a:xfrm>
            <a:off x="5877272" y="162015"/>
            <a:ext cx="578646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aseline="-25000" dirty="0" smtClean="0"/>
              <a:t>*</a:t>
            </a:r>
            <a:endParaRPr lang="es-ES_tradnl" sz="1400" baseline="-25000" dirty="0"/>
          </a:p>
        </p:txBody>
      </p:sp>
    </p:spTree>
    <p:extLst>
      <p:ext uri="{BB962C8B-B14F-4D97-AF65-F5344CB8AC3E}">
        <p14:creationId xmlns:p14="http://schemas.microsoft.com/office/powerpoint/2010/main" val="37126219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2527</TotalTime>
  <Words>21</Words>
  <Application>Microsoft Office PowerPoint</Application>
  <PresentationFormat>Presentación en pantalla (4:3)</PresentationFormat>
  <Paragraphs>11</Paragraphs>
  <Slides>1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3" baseType="lpstr">
      <vt:lpstr>Tema de Office</vt:lpstr>
      <vt:lpstr>Prism Project</vt:lpstr>
      <vt:lpstr>Presentación de PowerPoint</vt:lpstr>
    </vt:vector>
  </TitlesOfParts>
  <Company>Universidad de Navarra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Fernando Lecanda</dc:creator>
  <cp:lastModifiedBy>Fernando Lecanda</cp:lastModifiedBy>
  <cp:revision>163</cp:revision>
  <cp:lastPrinted>2016-06-22T21:30:08Z</cp:lastPrinted>
  <dcterms:created xsi:type="dcterms:W3CDTF">2015-11-13T17:09:39Z</dcterms:created>
  <dcterms:modified xsi:type="dcterms:W3CDTF">2017-01-03T11:53:47Z</dcterms:modified>
</cp:coreProperties>
</file>