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7" r:id="rId4"/>
    <p:sldId id="268" r:id="rId5"/>
    <p:sldId id="269" r:id="rId6"/>
  </p:sldIdLst>
  <p:sldSz cx="5761038" cy="9721850"/>
  <p:notesSz cx="6858000" cy="96869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3180" y="-390"/>
      </p:cViewPr>
      <p:guideLst>
        <p:guide orient="horz" pos="3062"/>
        <p:guide pos="18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32078" y="3020076"/>
            <a:ext cx="4896882" cy="208389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64157" y="5509049"/>
            <a:ext cx="4032727" cy="24844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27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07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632475" y="612117"/>
            <a:ext cx="816147" cy="13065986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81033" y="612117"/>
            <a:ext cx="2355424" cy="13065986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521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29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5082" y="6247189"/>
            <a:ext cx="4896882" cy="193086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5082" y="4120536"/>
            <a:ext cx="4896882" cy="21266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565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81034" y="3573681"/>
            <a:ext cx="1585285" cy="101044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862336" y="3573681"/>
            <a:ext cx="1586286" cy="101044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94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052" y="389326"/>
            <a:ext cx="5184934" cy="1620308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8053" y="2176165"/>
            <a:ext cx="2545459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88053" y="3083087"/>
            <a:ext cx="2545459" cy="5601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2926529" y="2176165"/>
            <a:ext cx="2546459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926529" y="3083087"/>
            <a:ext cx="2546459" cy="5601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334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736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8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052" y="387074"/>
            <a:ext cx="1895342" cy="16473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52406" y="387075"/>
            <a:ext cx="3220580" cy="8297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88052" y="2034388"/>
            <a:ext cx="1895342" cy="66500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32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9205" y="6805295"/>
            <a:ext cx="3456623" cy="8034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29205" y="868666"/>
            <a:ext cx="3456623" cy="58331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29205" y="7608698"/>
            <a:ext cx="3456623" cy="11409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4712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88052" y="389326"/>
            <a:ext cx="5184934" cy="1620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8052" y="2268433"/>
            <a:ext cx="5184934" cy="6415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288052" y="9010715"/>
            <a:ext cx="1344242" cy="517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A258C-AF0C-4162-A72B-A91F2D415DAE}" type="datetimeFigureOut">
              <a:rPr lang="it-IT" smtClean="0"/>
              <a:t>13/10/2016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68356" y="9010715"/>
            <a:ext cx="1824329" cy="517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128744" y="9010715"/>
            <a:ext cx="1344242" cy="517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D1C3-D19D-4BC1-A470-9A90643DC1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81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08" y="397309"/>
            <a:ext cx="551893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212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07" y="397309"/>
            <a:ext cx="551893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42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11" y="396429"/>
            <a:ext cx="551893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745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07" y="382477"/>
            <a:ext cx="551893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65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08" y="397309"/>
            <a:ext cx="551893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993" y="7395721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S2: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QTLs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it-I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Fusarium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(FER), fumonisin B1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contamination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(FB1) and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silking (DTS). Marker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right side of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LG and the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genetic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distances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(in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centiMorgan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on the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side.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QTLs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drawn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right of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LG and are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1-LOD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confidence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interval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2-LOD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confidence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interval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QTLs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the trait code,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the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(2011/2012), the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sowing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time (A/B) and the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(F/T) for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QTL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QTLs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FER are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FB1 in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DTS in green.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8178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131</Words>
  <Application>Microsoft Office PowerPoint</Application>
  <PresentationFormat>Personalizzato</PresentationFormat>
  <Paragraphs>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Università Cattolica del Sacro Cuore - Piacenza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ist.maroccolab-pc</dc:creator>
  <cp:lastModifiedBy>ist.maroccolab-pc</cp:lastModifiedBy>
  <cp:revision>15</cp:revision>
  <cp:lastPrinted>2016-01-11T16:00:20Z</cp:lastPrinted>
  <dcterms:created xsi:type="dcterms:W3CDTF">2015-12-18T13:57:40Z</dcterms:created>
  <dcterms:modified xsi:type="dcterms:W3CDTF">2016-10-13T16:28:30Z</dcterms:modified>
</cp:coreProperties>
</file>