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9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wlhuang\Dropbox\cms\paper\NationalValidation\v8\tab_xlsx\figS2_hist-line_area_cms_saatchi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IN"/>
  <c:chart>
    <c:plotArea>
      <c:layout/>
      <c:scatterChart>
        <c:scatterStyle val="smoothMarker"/>
        <c:ser>
          <c:idx val="2"/>
          <c:order val="0"/>
          <c:tx>
            <c:strRef>
              <c:f>flt0!$M$3</c:f>
              <c:strCache>
                <c:ptCount val="1"/>
                <c:pt idx="0">
                  <c:v>CMS_RF</c:v>
                </c:pt>
              </c:strCache>
            </c:strRef>
          </c:tx>
          <c:spPr>
            <a:ln>
              <a:solidFill>
                <a:srgbClr val="00B050"/>
              </a:solidFill>
            </a:ln>
          </c:spPr>
          <c:marker>
            <c:symbol val="none"/>
          </c:marker>
          <c:xVal>
            <c:numRef>
              <c:f>flt0!$A$4:$A$53</c:f>
              <c:numCache>
                <c:formatCode>General</c:formatCode>
                <c:ptCount val="5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</c:numCache>
            </c:numRef>
          </c:xVal>
          <c:yVal>
            <c:numRef>
              <c:f>flt0!$M$4:$M$53</c:f>
              <c:numCache>
                <c:formatCode>General</c:formatCode>
                <c:ptCount val="50"/>
                <c:pt idx="0">
                  <c:v>160</c:v>
                </c:pt>
                <c:pt idx="1">
                  <c:v>102.37499999999999</c:v>
                </c:pt>
                <c:pt idx="2">
                  <c:v>124.43750000000006</c:v>
                </c:pt>
                <c:pt idx="3">
                  <c:v>163.75</c:v>
                </c:pt>
                <c:pt idx="4">
                  <c:v>239.25</c:v>
                </c:pt>
                <c:pt idx="5">
                  <c:v>344.0625</c:v>
                </c:pt>
                <c:pt idx="6">
                  <c:v>450.25</c:v>
                </c:pt>
                <c:pt idx="7">
                  <c:v>561.375</c:v>
                </c:pt>
                <c:pt idx="8">
                  <c:v>630.75</c:v>
                </c:pt>
                <c:pt idx="9">
                  <c:v>703.5</c:v>
                </c:pt>
                <c:pt idx="10">
                  <c:v>760.56249999999955</c:v>
                </c:pt>
                <c:pt idx="11">
                  <c:v>799.06249999999955</c:v>
                </c:pt>
                <c:pt idx="12">
                  <c:v>868.56249999999955</c:v>
                </c:pt>
                <c:pt idx="13">
                  <c:v>937.56249999999955</c:v>
                </c:pt>
                <c:pt idx="14">
                  <c:v>982.06249999999955</c:v>
                </c:pt>
                <c:pt idx="15">
                  <c:v>964.75</c:v>
                </c:pt>
                <c:pt idx="16">
                  <c:v>902.06249999999955</c:v>
                </c:pt>
                <c:pt idx="17">
                  <c:v>839.56249999999955</c:v>
                </c:pt>
                <c:pt idx="18">
                  <c:v>769.56249999999955</c:v>
                </c:pt>
                <c:pt idx="19">
                  <c:v>687.56249999999955</c:v>
                </c:pt>
                <c:pt idx="20">
                  <c:v>648.5</c:v>
                </c:pt>
                <c:pt idx="21">
                  <c:v>581.75</c:v>
                </c:pt>
                <c:pt idx="22">
                  <c:v>540.1875</c:v>
                </c:pt>
                <c:pt idx="23">
                  <c:v>467.43749999999977</c:v>
                </c:pt>
                <c:pt idx="24">
                  <c:v>397.875</c:v>
                </c:pt>
                <c:pt idx="25">
                  <c:v>309.625</c:v>
                </c:pt>
                <c:pt idx="26">
                  <c:v>249.25</c:v>
                </c:pt>
                <c:pt idx="27">
                  <c:v>172.25</c:v>
                </c:pt>
                <c:pt idx="28">
                  <c:v>104.8125</c:v>
                </c:pt>
                <c:pt idx="29">
                  <c:v>54.875</c:v>
                </c:pt>
                <c:pt idx="30">
                  <c:v>19.5</c:v>
                </c:pt>
                <c:pt idx="31">
                  <c:v>3.75</c:v>
                </c:pt>
                <c:pt idx="32">
                  <c:v>0.37500000000000022</c:v>
                </c:pt>
                <c:pt idx="33">
                  <c:v>0.125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</c:numCache>
            </c:numRef>
          </c:yVal>
          <c:smooth val="1"/>
        </c:ser>
        <c:ser>
          <c:idx val="5"/>
          <c:order val="1"/>
          <c:tx>
            <c:strRef>
              <c:f>flt0!$N$3</c:f>
              <c:strCache>
                <c:ptCount val="1"/>
                <c:pt idx="0">
                  <c:v>Saatchi_old</c:v>
                </c:pt>
              </c:strCache>
            </c:strRef>
          </c:tx>
          <c:spPr>
            <a:ln>
              <a:solidFill>
                <a:schemeClr val="accent1">
                  <a:lumMod val="60000"/>
                  <a:lumOff val="40000"/>
                </a:schemeClr>
              </a:solidFill>
              <a:prstDash val="dash"/>
            </a:ln>
          </c:spPr>
          <c:marker>
            <c:symbol val="none"/>
          </c:marker>
          <c:xVal>
            <c:numRef>
              <c:f>flt0!$A$4:$A$53</c:f>
              <c:numCache>
                <c:formatCode>General</c:formatCode>
                <c:ptCount val="5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</c:numCache>
            </c:numRef>
          </c:xVal>
          <c:yVal>
            <c:numRef>
              <c:f>flt0!$N$4:$N$53</c:f>
              <c:numCache>
                <c:formatCode>General</c:formatCode>
                <c:ptCount val="50"/>
                <c:pt idx="0">
                  <c:v>2.75</c:v>
                </c:pt>
                <c:pt idx="1">
                  <c:v>17.25</c:v>
                </c:pt>
                <c:pt idx="2">
                  <c:v>78.5</c:v>
                </c:pt>
                <c:pt idx="3">
                  <c:v>255.9375</c:v>
                </c:pt>
                <c:pt idx="4">
                  <c:v>466.5</c:v>
                </c:pt>
                <c:pt idx="5">
                  <c:v>671.93749999999955</c:v>
                </c:pt>
                <c:pt idx="6">
                  <c:v>816.375</c:v>
                </c:pt>
                <c:pt idx="7">
                  <c:v>847.81249999999955</c:v>
                </c:pt>
                <c:pt idx="8">
                  <c:v>642.75</c:v>
                </c:pt>
                <c:pt idx="9">
                  <c:v>380.6875</c:v>
                </c:pt>
                <c:pt idx="10">
                  <c:v>224.625</c:v>
                </c:pt>
                <c:pt idx="11">
                  <c:v>175.375</c:v>
                </c:pt>
                <c:pt idx="12">
                  <c:v>230.5</c:v>
                </c:pt>
                <c:pt idx="13">
                  <c:v>252.0625</c:v>
                </c:pt>
                <c:pt idx="14">
                  <c:v>296</c:v>
                </c:pt>
                <c:pt idx="15">
                  <c:v>332.625</c:v>
                </c:pt>
                <c:pt idx="16">
                  <c:v>395.3125</c:v>
                </c:pt>
                <c:pt idx="17">
                  <c:v>431.375</c:v>
                </c:pt>
                <c:pt idx="18">
                  <c:v>447.8125</c:v>
                </c:pt>
                <c:pt idx="19">
                  <c:v>454.8125</c:v>
                </c:pt>
                <c:pt idx="20">
                  <c:v>525.56249999999955</c:v>
                </c:pt>
                <c:pt idx="21">
                  <c:v>401.43749999999977</c:v>
                </c:pt>
                <c:pt idx="22">
                  <c:v>436.5625</c:v>
                </c:pt>
                <c:pt idx="23">
                  <c:v>582.6875</c:v>
                </c:pt>
                <c:pt idx="24">
                  <c:v>429.75</c:v>
                </c:pt>
                <c:pt idx="25">
                  <c:v>65.25</c:v>
                </c:pt>
                <c:pt idx="26">
                  <c:v>41.625000000000028</c:v>
                </c:pt>
                <c:pt idx="27">
                  <c:v>47.1875</c:v>
                </c:pt>
                <c:pt idx="28">
                  <c:v>60.625000000000028</c:v>
                </c:pt>
                <c:pt idx="29">
                  <c:v>61.25</c:v>
                </c:pt>
                <c:pt idx="30">
                  <c:v>63.9375</c:v>
                </c:pt>
                <c:pt idx="31">
                  <c:v>71.374999999999986</c:v>
                </c:pt>
                <c:pt idx="32">
                  <c:v>84.437500000000057</c:v>
                </c:pt>
                <c:pt idx="33">
                  <c:v>124.6875</c:v>
                </c:pt>
                <c:pt idx="34">
                  <c:v>237.5</c:v>
                </c:pt>
                <c:pt idx="35">
                  <c:v>318.3125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</c:numCache>
            </c:numRef>
          </c:yVal>
          <c:smooth val="1"/>
        </c:ser>
        <c:ser>
          <c:idx val="0"/>
          <c:order val="2"/>
          <c:tx>
            <c:strRef>
              <c:f>flt0!$O$3</c:f>
              <c:strCache>
                <c:ptCount val="1"/>
                <c:pt idx="0">
                  <c:v>Saatchi_new</c:v>
                </c:pt>
              </c:strCache>
            </c:strRef>
          </c:tx>
          <c:spPr>
            <a:ln>
              <a:solidFill>
                <a:schemeClr val="accent6">
                  <a:lumMod val="60000"/>
                  <a:lumOff val="40000"/>
                </a:schemeClr>
              </a:solidFill>
              <a:prstDash val="sysDash"/>
            </a:ln>
          </c:spPr>
          <c:marker>
            <c:symbol val="none"/>
          </c:marker>
          <c:xVal>
            <c:numRef>
              <c:f>flt0!$A$4:$A$53</c:f>
              <c:numCache>
                <c:formatCode>General</c:formatCode>
                <c:ptCount val="50"/>
                <c:pt idx="0">
                  <c:v>0</c:v>
                </c:pt>
                <c:pt idx="1">
                  <c:v>10</c:v>
                </c:pt>
                <c:pt idx="2">
                  <c:v>20</c:v>
                </c:pt>
                <c:pt idx="3">
                  <c:v>30</c:v>
                </c:pt>
                <c:pt idx="4">
                  <c:v>40</c:v>
                </c:pt>
                <c:pt idx="5">
                  <c:v>50</c:v>
                </c:pt>
                <c:pt idx="6">
                  <c:v>60</c:v>
                </c:pt>
                <c:pt idx="7">
                  <c:v>70</c:v>
                </c:pt>
                <c:pt idx="8">
                  <c:v>80</c:v>
                </c:pt>
                <c:pt idx="9">
                  <c:v>90</c:v>
                </c:pt>
                <c:pt idx="10">
                  <c:v>100</c:v>
                </c:pt>
                <c:pt idx="11">
                  <c:v>110</c:v>
                </c:pt>
                <c:pt idx="12">
                  <c:v>120</c:v>
                </c:pt>
                <c:pt idx="13">
                  <c:v>130</c:v>
                </c:pt>
                <c:pt idx="14">
                  <c:v>140</c:v>
                </c:pt>
                <c:pt idx="15">
                  <c:v>150</c:v>
                </c:pt>
                <c:pt idx="16">
                  <c:v>160</c:v>
                </c:pt>
                <c:pt idx="17">
                  <c:v>170</c:v>
                </c:pt>
                <c:pt idx="18">
                  <c:v>180</c:v>
                </c:pt>
                <c:pt idx="19">
                  <c:v>190</c:v>
                </c:pt>
                <c:pt idx="20">
                  <c:v>200</c:v>
                </c:pt>
                <c:pt idx="21">
                  <c:v>210</c:v>
                </c:pt>
                <c:pt idx="22">
                  <c:v>220</c:v>
                </c:pt>
                <c:pt idx="23">
                  <c:v>230</c:v>
                </c:pt>
                <c:pt idx="24">
                  <c:v>240</c:v>
                </c:pt>
                <c:pt idx="25">
                  <c:v>250</c:v>
                </c:pt>
                <c:pt idx="26">
                  <c:v>260</c:v>
                </c:pt>
                <c:pt idx="27">
                  <c:v>270</c:v>
                </c:pt>
                <c:pt idx="28">
                  <c:v>280</c:v>
                </c:pt>
                <c:pt idx="29">
                  <c:v>290</c:v>
                </c:pt>
                <c:pt idx="30">
                  <c:v>300</c:v>
                </c:pt>
                <c:pt idx="31">
                  <c:v>310</c:v>
                </c:pt>
                <c:pt idx="32">
                  <c:v>320</c:v>
                </c:pt>
                <c:pt idx="33">
                  <c:v>330</c:v>
                </c:pt>
                <c:pt idx="34">
                  <c:v>340</c:v>
                </c:pt>
                <c:pt idx="35">
                  <c:v>350</c:v>
                </c:pt>
                <c:pt idx="36">
                  <c:v>360</c:v>
                </c:pt>
                <c:pt idx="37">
                  <c:v>370</c:v>
                </c:pt>
                <c:pt idx="38">
                  <c:v>380</c:v>
                </c:pt>
                <c:pt idx="39">
                  <c:v>390</c:v>
                </c:pt>
                <c:pt idx="40">
                  <c:v>400</c:v>
                </c:pt>
                <c:pt idx="41">
                  <c:v>410</c:v>
                </c:pt>
                <c:pt idx="42">
                  <c:v>420</c:v>
                </c:pt>
                <c:pt idx="43">
                  <c:v>430</c:v>
                </c:pt>
                <c:pt idx="44">
                  <c:v>440</c:v>
                </c:pt>
                <c:pt idx="45">
                  <c:v>450</c:v>
                </c:pt>
                <c:pt idx="46">
                  <c:v>460</c:v>
                </c:pt>
                <c:pt idx="47">
                  <c:v>470</c:v>
                </c:pt>
                <c:pt idx="48">
                  <c:v>480</c:v>
                </c:pt>
                <c:pt idx="49">
                  <c:v>490</c:v>
                </c:pt>
              </c:numCache>
            </c:numRef>
          </c:xVal>
          <c:yVal>
            <c:numRef>
              <c:f>flt0!$O$4:$O$53</c:f>
              <c:numCache>
                <c:formatCode>General</c:formatCode>
                <c:ptCount val="50"/>
                <c:pt idx="0">
                  <c:v>123.5</c:v>
                </c:pt>
                <c:pt idx="1">
                  <c:v>184.25</c:v>
                </c:pt>
                <c:pt idx="2">
                  <c:v>359.93749999999977</c:v>
                </c:pt>
                <c:pt idx="3">
                  <c:v>551.5</c:v>
                </c:pt>
                <c:pt idx="4">
                  <c:v>708.56249999999955</c:v>
                </c:pt>
                <c:pt idx="5">
                  <c:v>791.93749999999955</c:v>
                </c:pt>
                <c:pt idx="6">
                  <c:v>887.6875</c:v>
                </c:pt>
                <c:pt idx="7">
                  <c:v>956.25</c:v>
                </c:pt>
                <c:pt idx="8">
                  <c:v>974.75</c:v>
                </c:pt>
                <c:pt idx="9">
                  <c:v>1019.8124999999995</c:v>
                </c:pt>
                <c:pt idx="10">
                  <c:v>1072.8125</c:v>
                </c:pt>
                <c:pt idx="11">
                  <c:v>1093.6875</c:v>
                </c:pt>
                <c:pt idx="12">
                  <c:v>1117.375</c:v>
                </c:pt>
                <c:pt idx="13">
                  <c:v>1098.375</c:v>
                </c:pt>
                <c:pt idx="14">
                  <c:v>1028.5625</c:v>
                </c:pt>
                <c:pt idx="15">
                  <c:v>896.1875</c:v>
                </c:pt>
                <c:pt idx="16">
                  <c:v>760.25</c:v>
                </c:pt>
                <c:pt idx="17">
                  <c:v>612.25</c:v>
                </c:pt>
                <c:pt idx="18">
                  <c:v>460.0625</c:v>
                </c:pt>
                <c:pt idx="19">
                  <c:v>308.93749999999977</c:v>
                </c:pt>
                <c:pt idx="20">
                  <c:v>194</c:v>
                </c:pt>
                <c:pt idx="21">
                  <c:v>118.62499999999999</c:v>
                </c:pt>
                <c:pt idx="22">
                  <c:v>65.437500000000057</c:v>
                </c:pt>
                <c:pt idx="23">
                  <c:v>36.25</c:v>
                </c:pt>
                <c:pt idx="24">
                  <c:v>21.1875</c:v>
                </c:pt>
                <c:pt idx="25">
                  <c:v>10</c:v>
                </c:pt>
                <c:pt idx="26">
                  <c:v>3.75</c:v>
                </c:pt>
                <c:pt idx="27">
                  <c:v>1.3125</c:v>
                </c:pt>
                <c:pt idx="28">
                  <c:v>6.25E-2</c:v>
                </c:pt>
                <c:pt idx="29">
                  <c:v>0</c:v>
                </c:pt>
                <c:pt idx="30">
                  <c:v>0</c:v>
                </c:pt>
                <c:pt idx="31">
                  <c:v>0</c:v>
                </c:pt>
                <c:pt idx="32">
                  <c:v>0</c:v>
                </c:pt>
                <c:pt idx="33">
                  <c:v>0</c:v>
                </c:pt>
                <c:pt idx="34">
                  <c:v>0</c:v>
                </c:pt>
                <c:pt idx="35">
                  <c:v>0</c:v>
                </c:pt>
                <c:pt idx="36">
                  <c:v>0</c:v>
                </c:pt>
                <c:pt idx="37">
                  <c:v>0</c:v>
                </c:pt>
                <c:pt idx="38">
                  <c:v>0</c:v>
                </c:pt>
                <c:pt idx="39">
                  <c:v>0</c:v>
                </c:pt>
                <c:pt idx="40">
                  <c:v>0</c:v>
                </c:pt>
                <c:pt idx="41">
                  <c:v>0</c:v>
                </c:pt>
                <c:pt idx="42">
                  <c:v>0</c:v>
                </c:pt>
                <c:pt idx="43">
                  <c:v>0</c:v>
                </c:pt>
                <c:pt idx="44">
                  <c:v>0</c:v>
                </c:pt>
                <c:pt idx="45">
                  <c:v>0</c:v>
                </c:pt>
                <c:pt idx="46">
                  <c:v>0</c:v>
                </c:pt>
                <c:pt idx="47">
                  <c:v>0</c:v>
                </c:pt>
                <c:pt idx="48">
                  <c:v>0</c:v>
                </c:pt>
                <c:pt idx="49">
                  <c:v>0</c:v>
                </c:pt>
              </c:numCache>
            </c:numRef>
          </c:yVal>
          <c:smooth val="1"/>
        </c:ser>
        <c:axId val="112908928"/>
        <c:axId val="116159232"/>
      </c:scatterChart>
      <c:valAx>
        <c:axId val="112908928"/>
        <c:scaling>
          <c:orientation val="minMax"/>
          <c:max val="400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zh-CN"/>
                  <a:t>Forest </a:t>
                </a:r>
                <a:r>
                  <a:rPr lang="en-US"/>
                  <a:t>AGB (Mg·ha</a:t>
                </a:r>
                <a:r>
                  <a:rPr lang="en-US" sz="1400" b="1" i="0" u="none" strike="noStrike" baseline="30000">
                    <a:effectLst/>
                  </a:rPr>
                  <a:t>-1</a:t>
                </a:r>
                <a:r>
                  <a:rPr lang="en-US"/>
                  <a:t>)</a:t>
                </a:r>
              </a:p>
            </c:rich>
          </c:tx>
          <c:layout/>
        </c:title>
        <c:numFmt formatCode="General" sourceLinked="1"/>
        <c:tickLblPos val="nextTo"/>
        <c:spPr>
          <a:ln>
            <a:solidFill>
              <a:sysClr val="windowText" lastClr="000000"/>
            </a:solidFill>
          </a:ln>
        </c:spPr>
        <c:txPr>
          <a:bodyPr/>
          <a:lstStyle/>
          <a:p>
            <a:pPr>
              <a:defRPr b="0" i="0"/>
            </a:pPr>
            <a:endParaRPr lang="en-US"/>
          </a:p>
        </c:txPr>
        <c:crossAx val="116159232"/>
        <c:crosses val="autoZero"/>
        <c:crossBetween val="midCat"/>
      </c:valAx>
      <c:valAx>
        <c:axId val="116159232"/>
        <c:scaling>
          <c:orientation val="minMax"/>
          <c:max val="2000"/>
          <c:min val="0"/>
        </c:scaling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Area (km</a:t>
                </a:r>
                <a:r>
                  <a:rPr lang="en-US" sz="1400" b="1" i="0" u="none" strike="noStrike" baseline="30000">
                    <a:effectLst/>
                  </a:rPr>
                  <a:t>2</a:t>
                </a:r>
                <a:r>
                  <a:rPr lang="en-US"/>
                  <a:t>, </a:t>
                </a:r>
                <a:r>
                  <a:rPr lang="en-US" altLang="zh-CN"/>
                  <a:t>hundreds</a:t>
                </a:r>
                <a:r>
                  <a:rPr lang="en-US"/>
                  <a:t>)</a:t>
                </a:r>
              </a:p>
            </c:rich>
          </c:tx>
          <c:layout/>
        </c:title>
        <c:numFmt formatCode="General" sourceLinked="1"/>
        <c:tickLblPos val="low"/>
        <c:spPr>
          <a:ln>
            <a:solidFill>
              <a:sysClr val="windowText" lastClr="000000"/>
            </a:solidFill>
          </a:ln>
        </c:spPr>
        <c:crossAx val="112908928"/>
        <c:crosses val="autoZero"/>
        <c:crossBetween val="midCat"/>
        <c:majorUnit val="500"/>
        <c:dispUnits>
          <c:builtInUnit val="hundreds"/>
        </c:dispUnits>
      </c:valAx>
    </c:plotArea>
    <c:legend>
      <c:legendPos val="r"/>
      <c:layout>
        <c:manualLayout>
          <c:xMode val="edge"/>
          <c:yMode val="edge"/>
          <c:x val="0.72708184474678861"/>
          <c:y val="7.8774950555604087E-2"/>
          <c:w val="0.21206488772236826"/>
          <c:h val="0.2272411962148452"/>
        </c:manualLayout>
      </c:layout>
      <c:overlay val="1"/>
      <c:spPr>
        <a:ln>
          <a:solidFill>
            <a:schemeClr val="tx1">
              <a:lumMod val="65000"/>
              <a:lumOff val="35000"/>
            </a:schemeClr>
          </a:solidFill>
        </a:ln>
      </c:spPr>
    </c:legend>
    <c:plotVisOnly val="1"/>
    <c:dispBlanksAs val="gap"/>
  </c:chart>
  <c:spPr>
    <a:ln>
      <a:solidFill>
        <a:sysClr val="windowText" lastClr="000000"/>
      </a:solidFill>
    </a:ln>
  </c:spPr>
  <c:txPr>
    <a:bodyPr/>
    <a:lstStyle/>
    <a:p>
      <a:pPr>
        <a:defRPr sz="1400">
          <a:latin typeface="Arial" panose="020B0604020202020204" pitchFamily="34" charset="0"/>
          <a:cs typeface="Arial" panose="020B0604020202020204" pitchFamily="34" charset="0"/>
        </a:defRPr>
      </a:pPr>
      <a:endParaRPr lang="en-US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C23157-1774-4E98-B644-FE3478E0CD6B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N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D96176-2EEB-4FCA-874F-D310F02D421A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>
              <a:defRPr/>
            </a:pPr>
            <a:r>
              <a:rPr lang="en-US" b="1" dirty="0"/>
              <a:t>Figure </a:t>
            </a:r>
            <a:r>
              <a:rPr lang="en-US" b="1" dirty="0" err="1"/>
              <a:t>S2</a:t>
            </a:r>
            <a:r>
              <a:rPr lang="en-US" b="1" dirty="0"/>
              <a:t>.</a:t>
            </a:r>
            <a:r>
              <a:rPr lang="en-US" dirty="0"/>
              <a:t> Histograms showing the distribution of forest biomass from old Saatchi (</a:t>
            </a:r>
            <a:r>
              <a:rPr lang="en-US" dirty="0" err="1"/>
              <a:t>v1</a:t>
            </a:r>
            <a:r>
              <a:rPr lang="en-US" dirty="0"/>
              <a:t>), new Saatchi (</a:t>
            </a:r>
            <a:r>
              <a:rPr lang="en-US" dirty="0" err="1"/>
              <a:t>v2</a:t>
            </a:r>
            <a:r>
              <a:rPr lang="en-US" dirty="0"/>
              <a:t>), and </a:t>
            </a:r>
            <a:r>
              <a:rPr lang="en-US" dirty="0" err="1"/>
              <a:t>CMS_RF</a:t>
            </a:r>
            <a:r>
              <a:rPr lang="en-US" dirty="0"/>
              <a:t> maps.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29331C-496C-4522-849C-40B5D92AAF05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3869710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0AA3A-F220-4D95-BB14-9F68F7114026}" type="datetimeFigureOut">
              <a:rPr lang="en-IN" smtClean="0"/>
              <a:t>03-08-2015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7794381-80D6-46F8-9354-521E84BAEDEC}" type="slidenum">
              <a:rPr lang="en-IN" smtClean="0"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" name="Chart 23"/>
          <p:cNvGraphicFramePr>
            <a:graphicFrameLocks/>
          </p:cNvGraphicFramePr>
          <p:nvPr/>
        </p:nvGraphicFramePr>
        <p:xfrm>
          <a:off x="1161222" y="1480704"/>
          <a:ext cx="6821556" cy="38965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Rectangle 1"/>
          <p:cNvSpPr/>
          <p:nvPr/>
        </p:nvSpPr>
        <p:spPr>
          <a:xfrm>
            <a:off x="8101535" y="0"/>
            <a:ext cx="1042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Figure S2</a:t>
            </a:r>
          </a:p>
        </p:txBody>
      </p:sp>
    </p:spTree>
    <p:extLst>
      <p:ext uri="{BB962C8B-B14F-4D97-AF65-F5344CB8AC3E}">
        <p14:creationId xmlns="" xmlns:p14="http://schemas.microsoft.com/office/powerpoint/2010/main" val="1053484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On-screen Show (4:3)</PresentationFormat>
  <Paragraphs>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sps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0007218</dc:creator>
  <cp:lastModifiedBy>0007218</cp:lastModifiedBy>
  <cp:revision>1</cp:revision>
  <dcterms:created xsi:type="dcterms:W3CDTF">2015-08-03T11:39:37Z</dcterms:created>
  <dcterms:modified xsi:type="dcterms:W3CDTF">2015-08-03T11:40:07Z</dcterms:modified>
</cp:coreProperties>
</file>