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718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3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972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22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24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560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240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09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87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1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88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5DB99-7D34-44EB-8045-FB934A82872A}" type="datetimeFigureOut">
              <a:rPr lang="ru-RU" smtClean="0"/>
              <a:t>пт 03.06.16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9F0B8-4C6B-41DA-8C3B-EBEF35CAB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85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/>
          <p:nvPr/>
        </p:nvPicPr>
        <p:blipFill>
          <a:blip r:embed="rId2"/>
          <a:srcRect t="21739" r="6522" b="8696"/>
          <a:stretch>
            <a:fillRect/>
          </a:stretch>
        </p:blipFill>
        <p:spPr bwMode="auto">
          <a:xfrm>
            <a:off x="228600" y="1676400"/>
            <a:ext cx="4191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048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Additional file 1</a:t>
            </a:r>
            <a:endParaRPr lang="en-US" b="1" dirty="0"/>
          </a:p>
        </p:txBody>
      </p:sp>
      <p:pic>
        <p:nvPicPr>
          <p:cNvPr id="6" name="Picture 3"/>
          <p:cNvPicPr/>
          <p:nvPr/>
        </p:nvPicPr>
        <p:blipFill>
          <a:blip r:embed="rId3"/>
          <a:srcRect t="21739" r="6522" b="8696"/>
          <a:stretch>
            <a:fillRect/>
          </a:stretch>
        </p:blipFill>
        <p:spPr bwMode="auto">
          <a:xfrm>
            <a:off x="4727448" y="1676400"/>
            <a:ext cx="418795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11546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28872" y="11430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9" name="Picture 6"/>
          <p:cNvPicPr/>
          <p:nvPr/>
        </p:nvPicPr>
        <p:blipFill>
          <a:blip r:embed="rId4"/>
          <a:srcRect t="21739" r="6522" b="8696"/>
          <a:stretch>
            <a:fillRect/>
          </a:stretch>
        </p:blipFill>
        <p:spPr bwMode="auto">
          <a:xfrm>
            <a:off x="4724400" y="4343400"/>
            <a:ext cx="418795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" y="3810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6506" y="38100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pic>
        <p:nvPicPr>
          <p:cNvPr id="12" name="Picture 11"/>
          <p:cNvPicPr/>
          <p:nvPr/>
        </p:nvPicPr>
        <p:blipFill>
          <a:blip r:embed="rId5"/>
          <a:srcRect t="21739" r="6522" b="8696"/>
          <a:stretch>
            <a:fillRect/>
          </a:stretch>
        </p:blipFill>
        <p:spPr bwMode="auto">
          <a:xfrm>
            <a:off x="228600" y="4343400"/>
            <a:ext cx="418795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50452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AAY</dc:creator>
  <cp:lastModifiedBy>AAY</cp:lastModifiedBy>
  <cp:revision>1</cp:revision>
  <dcterms:created xsi:type="dcterms:W3CDTF">2016-06-03T13:09:41Z</dcterms:created>
  <dcterms:modified xsi:type="dcterms:W3CDTF">2016-06-03T13:10:02Z</dcterms:modified>
</cp:coreProperties>
</file>