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160" y="16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6A220-6FD8-AA47-8E64-E020181C0D4B}" type="datetimeFigureOut">
              <a:rPr lang="de-DE" smtClean="0"/>
              <a:t>29.11.16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4339D-FB43-6C45-BF22-52BDA17FFC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6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23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87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40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97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71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63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13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68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76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090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B47F3-AAAB-BD43-9D2A-254FA11C269A}" type="datetimeFigureOut">
              <a:rPr lang="de-DE" smtClean="0"/>
              <a:t>29.11.16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DF52-0A27-1540-A934-B6C7B6A4A6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6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09750" y="7515375"/>
            <a:ext cx="979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>
                <a:latin typeface="Arial"/>
                <a:cs typeface="Arial"/>
              </a:rPr>
              <a:t>Figure</a:t>
            </a:r>
            <a:r>
              <a:rPr lang="de-DE" sz="1200" b="1" dirty="0" smtClean="0">
                <a:latin typeface="Arial"/>
                <a:cs typeface="Arial"/>
              </a:rPr>
              <a:t> S3b</a:t>
            </a:r>
            <a:endParaRPr lang="de-DE" sz="1200" b="1" dirty="0">
              <a:latin typeface="Arial"/>
              <a:cs typeface="Arial"/>
            </a:endParaRPr>
          </a:p>
        </p:txBody>
      </p:sp>
      <p:pic>
        <p:nvPicPr>
          <p:cNvPr id="3" name="Bild 2" descr="weight changes fat-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12900" y="4572000"/>
            <a:ext cx="3632200" cy="2639060"/>
          </a:xfrm>
          <a:prstGeom prst="rect">
            <a:avLst/>
          </a:prstGeom>
        </p:spPr>
      </p:pic>
      <p:pic>
        <p:nvPicPr>
          <p:cNvPr id="5" name="Bild 4" descr="weight changes wt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625601" y="992716"/>
            <a:ext cx="3683000" cy="28829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72062" y="3722795"/>
            <a:ext cx="97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>
                <a:latin typeface="Arial"/>
                <a:cs typeface="Arial"/>
              </a:rPr>
              <a:t>Figure</a:t>
            </a:r>
            <a:r>
              <a:rPr lang="de-DE" sz="1200" b="1" dirty="0" smtClean="0">
                <a:latin typeface="Arial"/>
                <a:cs typeface="Arial"/>
              </a:rPr>
              <a:t> S3a</a:t>
            </a:r>
            <a:endParaRPr lang="de-DE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5179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Elise Siegert</dc:creator>
  <cp:keywords/>
  <dc:description/>
  <cp:lastModifiedBy>Elise</cp:lastModifiedBy>
  <cp:revision>77</cp:revision>
  <dcterms:created xsi:type="dcterms:W3CDTF">2015-10-28T00:18:43Z</dcterms:created>
  <dcterms:modified xsi:type="dcterms:W3CDTF">2016-11-29T20:46:46Z</dcterms:modified>
  <cp:category/>
</cp:coreProperties>
</file>