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/>
    <p:restoredTop sz="94696"/>
  </p:normalViewPr>
  <p:slideViewPr>
    <p:cSldViewPr snapToGrid="0" snapToObjects="1">
      <p:cViewPr>
        <p:scale>
          <a:sx n="180" d="100"/>
          <a:sy n="180" d="100"/>
        </p:scale>
        <p:origin x="144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F57F7-3619-4849-B008-317E5729DD81}" type="datetimeFigureOut">
              <a:rPr lang="en-US" smtClean="0"/>
              <a:t>4/7/16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F89D-35AC-294B-A44F-B5EEF3618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314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F57F7-3619-4849-B008-317E5729DD81}" type="datetimeFigureOut">
              <a:rPr lang="en-US" smtClean="0"/>
              <a:t>4/7/16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F89D-35AC-294B-A44F-B5EEF3618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400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F57F7-3619-4849-B008-317E5729DD81}" type="datetimeFigureOut">
              <a:rPr lang="en-US" smtClean="0"/>
              <a:t>4/7/16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F89D-35AC-294B-A44F-B5EEF3618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078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F57F7-3619-4849-B008-317E5729DD81}" type="datetimeFigureOut">
              <a:rPr lang="en-US" smtClean="0"/>
              <a:t>4/7/16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F89D-35AC-294B-A44F-B5EEF3618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47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F57F7-3619-4849-B008-317E5729DD81}" type="datetimeFigureOut">
              <a:rPr lang="en-US" smtClean="0"/>
              <a:t>4/7/16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F89D-35AC-294B-A44F-B5EEF3618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299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F57F7-3619-4849-B008-317E5729DD81}" type="datetimeFigureOut">
              <a:rPr lang="en-US" smtClean="0"/>
              <a:t>4/7/16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F89D-35AC-294B-A44F-B5EEF3618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622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F57F7-3619-4849-B008-317E5729DD81}" type="datetimeFigureOut">
              <a:rPr lang="en-US" smtClean="0"/>
              <a:t>4/7/16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F89D-35AC-294B-A44F-B5EEF3618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384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F57F7-3619-4849-B008-317E5729DD81}" type="datetimeFigureOut">
              <a:rPr lang="en-US" smtClean="0"/>
              <a:t>4/7/16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F89D-35AC-294B-A44F-B5EEF3618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499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F57F7-3619-4849-B008-317E5729DD81}" type="datetimeFigureOut">
              <a:rPr lang="en-US" smtClean="0"/>
              <a:t>4/7/16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F89D-35AC-294B-A44F-B5EEF3618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998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F57F7-3619-4849-B008-317E5729DD81}" type="datetimeFigureOut">
              <a:rPr lang="en-US" smtClean="0"/>
              <a:t>4/7/16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F89D-35AC-294B-A44F-B5EEF3618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884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F57F7-3619-4849-B008-317E5729DD81}" type="datetimeFigureOut">
              <a:rPr lang="en-US" smtClean="0"/>
              <a:t>4/7/16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BF89D-35AC-294B-A44F-B5EEF3618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03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CF57F7-3619-4849-B008-317E5729DD81}" type="datetimeFigureOut">
              <a:rPr lang="en-US" smtClean="0"/>
              <a:t>4/7/16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BF89D-35AC-294B-A44F-B5EEF3618C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431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43835" y="1432085"/>
            <a:ext cx="5387167" cy="2062932"/>
            <a:chOff x="43835" y="1432085"/>
            <a:chExt cx="5387167" cy="2062932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83536" y="2201920"/>
              <a:ext cx="5120636" cy="14725"/>
            </a:xfrm>
            <a:prstGeom prst="line">
              <a:avLst/>
            </a:prstGeom>
            <a:ln w="25400"/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1221568" y="2787131"/>
              <a:ext cx="2966070" cy="70788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S	</a:t>
              </a:r>
              <a:r>
                <a:rPr lang="en-US" sz="1000" dirty="0" smtClean="0"/>
                <a:t>Screening urine/blood test</a:t>
              </a:r>
            </a:p>
            <a:p>
              <a:r>
                <a:rPr lang="en-US" sz="1000" b="1" dirty="0" smtClean="0"/>
                <a:t>B	</a:t>
              </a:r>
              <a:r>
                <a:rPr lang="en-US" sz="1000" dirty="0" smtClean="0"/>
                <a:t>Fasting blood collection</a:t>
              </a:r>
              <a:endParaRPr lang="en-US" sz="1000" b="1" dirty="0" smtClean="0"/>
            </a:p>
            <a:p>
              <a:r>
                <a:rPr lang="en-US" sz="1000" b="1" dirty="0" smtClean="0"/>
                <a:t>U</a:t>
              </a:r>
              <a:r>
                <a:rPr lang="en-US" sz="1000" b="1" dirty="0"/>
                <a:t>	</a:t>
              </a:r>
              <a:r>
                <a:rPr lang="en-US" sz="1000" dirty="0"/>
                <a:t>24-hour urine </a:t>
              </a:r>
              <a:r>
                <a:rPr lang="en-US" sz="1000" dirty="0" smtClean="0"/>
                <a:t>collection</a:t>
              </a:r>
              <a:endParaRPr lang="en-US" sz="1000" b="1" dirty="0" smtClean="0"/>
            </a:p>
            <a:p>
              <a:r>
                <a:rPr lang="en-US" sz="1000" b="1" dirty="0" smtClean="0"/>
                <a:t>T</a:t>
              </a:r>
              <a:r>
                <a:rPr lang="en-US" sz="1000" dirty="0" smtClean="0"/>
                <a:t>	Telephone-administered 24-hr </a:t>
              </a:r>
              <a:r>
                <a:rPr lang="en-US" sz="1000" dirty="0"/>
                <a:t>dietary </a:t>
              </a:r>
              <a:r>
                <a:rPr lang="en-US" sz="1000" dirty="0" smtClean="0"/>
                <a:t>recall</a:t>
              </a:r>
            </a:p>
          </p:txBody>
        </p:sp>
        <p:sp>
          <p:nvSpPr>
            <p:cNvPr id="55" name="Left Brace 54"/>
            <p:cNvSpPr/>
            <p:nvPr/>
          </p:nvSpPr>
          <p:spPr>
            <a:xfrm rot="16200000">
              <a:off x="462964" y="1962481"/>
              <a:ext cx="240907" cy="999752"/>
            </a:xfrm>
            <a:prstGeom prst="leftBrace">
              <a:avLst/>
            </a:prstGeom>
            <a:noFill/>
            <a:ln w="15875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1304" y="2545563"/>
              <a:ext cx="1034973" cy="24622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Screening Visits</a:t>
              </a:r>
              <a:endParaRPr lang="en-US" sz="1000" b="1" dirty="0"/>
            </a:p>
          </p:txBody>
        </p:sp>
        <p:sp>
          <p:nvSpPr>
            <p:cNvPr id="21" name="Left Brace 20"/>
            <p:cNvSpPr/>
            <p:nvPr/>
          </p:nvSpPr>
          <p:spPr>
            <a:xfrm rot="16200000">
              <a:off x="1191681" y="2255449"/>
              <a:ext cx="241209" cy="413510"/>
            </a:xfrm>
            <a:prstGeom prst="leftBrace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049932" y="2540910"/>
              <a:ext cx="559128" cy="24622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/>
                <a:t>Run-in</a:t>
              </a:r>
              <a:endParaRPr lang="en-US" sz="10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3835" y="1432085"/>
              <a:ext cx="5387167" cy="7078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Weeks</a:t>
              </a:r>
            </a:p>
            <a:p>
              <a:pPr algn="ctr"/>
              <a:endParaRPr lang="en-US" sz="1000" b="1" dirty="0" smtClean="0"/>
            </a:p>
            <a:p>
              <a:r>
                <a:rPr lang="en-US" sz="1000" dirty="0" smtClean="0"/>
                <a:t>1        	2	3	4	5          	6</a:t>
              </a:r>
              <a:r>
                <a:rPr lang="en-US" sz="1000" dirty="0"/>
                <a:t>	</a:t>
              </a:r>
              <a:r>
                <a:rPr lang="en-US" sz="1000" dirty="0" smtClean="0"/>
                <a:t>7	8	9	10	11	12</a:t>
              </a:r>
              <a:r>
                <a:rPr lang="en-US" sz="1000" dirty="0" smtClean="0"/>
                <a:t>		  </a:t>
              </a:r>
              <a:endParaRPr lang="en-US" sz="10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7487" y="2166480"/>
              <a:ext cx="5294233" cy="24622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S</a:t>
              </a:r>
              <a:r>
                <a:rPr lang="en-US" sz="1000" dirty="0"/>
                <a:t>	</a:t>
              </a:r>
              <a:r>
                <a:rPr lang="en-US" sz="1000" dirty="0" smtClean="0"/>
                <a:t>B </a:t>
              </a:r>
              <a:r>
                <a:rPr lang="en-US" sz="1000" dirty="0" smtClean="0"/>
                <a:t> U  U</a:t>
              </a:r>
              <a:r>
                <a:rPr lang="en-US" sz="1000" dirty="0"/>
                <a:t> </a:t>
              </a:r>
              <a:r>
                <a:rPr lang="en-US" sz="1000" dirty="0" smtClean="0"/>
                <a:t>     	   	                     U U   B 	   	</a:t>
              </a:r>
              <a:r>
                <a:rPr lang="en-US" sz="1000" dirty="0"/>
                <a:t>	</a:t>
              </a:r>
              <a:r>
                <a:rPr lang="en-US" sz="1000" dirty="0" smtClean="0"/>
                <a:t>	   U   U   B</a:t>
              </a:r>
              <a:endParaRPr lang="en-US" sz="1000" dirty="0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88640" y="1941369"/>
              <a:ext cx="0" cy="275027"/>
            </a:xfrm>
            <a:prstGeom prst="line">
              <a:avLst/>
            </a:prstGeom>
            <a:ln w="12700"/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39661" y="1950446"/>
              <a:ext cx="0" cy="275027"/>
            </a:xfrm>
            <a:prstGeom prst="line">
              <a:avLst/>
            </a:prstGeom>
            <a:ln w="12700"/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1083292" y="1948579"/>
              <a:ext cx="0" cy="275027"/>
            </a:xfrm>
            <a:prstGeom prst="line">
              <a:avLst/>
            </a:prstGeom>
            <a:ln w="12700"/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2469054" y="1949710"/>
              <a:ext cx="0" cy="275027"/>
            </a:xfrm>
            <a:prstGeom prst="line">
              <a:avLst/>
            </a:prstGeom>
            <a:ln w="12700"/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3831015" y="1943353"/>
              <a:ext cx="0" cy="275027"/>
            </a:xfrm>
            <a:prstGeom prst="line">
              <a:avLst/>
            </a:prstGeom>
            <a:ln w="12700"/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4733068" y="1943352"/>
              <a:ext cx="0" cy="275027"/>
            </a:xfrm>
            <a:prstGeom prst="line">
              <a:avLst/>
            </a:prstGeom>
            <a:ln w="12700"/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1540305" y="1948578"/>
              <a:ext cx="0" cy="275027"/>
            </a:xfrm>
            <a:prstGeom prst="line">
              <a:avLst/>
            </a:prstGeom>
            <a:ln w="12700"/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2011683" y="1948577"/>
              <a:ext cx="0" cy="275027"/>
            </a:xfrm>
            <a:prstGeom prst="line">
              <a:avLst/>
            </a:prstGeom>
            <a:ln w="12700"/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4290044" y="1944179"/>
              <a:ext cx="0" cy="275027"/>
            </a:xfrm>
            <a:prstGeom prst="line">
              <a:avLst/>
            </a:prstGeom>
            <a:ln w="12700"/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5193812" y="1944178"/>
              <a:ext cx="0" cy="275027"/>
            </a:xfrm>
            <a:prstGeom prst="line">
              <a:avLst/>
            </a:prstGeom>
            <a:ln w="12700"/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59787" y="2001909"/>
              <a:ext cx="5144385" cy="24622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 	     T  T         	    T   T          T    T       T   T		</a:t>
              </a:r>
              <a:r>
                <a:rPr lang="en-US" sz="1000" dirty="0"/>
                <a:t>	</a:t>
              </a:r>
              <a:r>
                <a:rPr lang="en-US" sz="1000" dirty="0" smtClean="0"/>
                <a:t>     T   T         T   T        T   T     </a:t>
              </a:r>
              <a:endParaRPr lang="en-US" sz="1000" dirty="0"/>
            </a:p>
          </p:txBody>
        </p:sp>
        <p:sp>
          <p:nvSpPr>
            <p:cNvPr id="46" name="Left Brace 45"/>
            <p:cNvSpPr/>
            <p:nvPr/>
          </p:nvSpPr>
          <p:spPr>
            <a:xfrm rot="16200000">
              <a:off x="2107624" y="1770722"/>
              <a:ext cx="241209" cy="1381878"/>
            </a:xfrm>
            <a:prstGeom prst="leftBrace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2919166" y="1952402"/>
              <a:ext cx="0" cy="275027"/>
            </a:xfrm>
            <a:prstGeom prst="line">
              <a:avLst/>
            </a:prstGeom>
            <a:ln w="12700"/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Left Brace 47"/>
            <p:cNvSpPr/>
            <p:nvPr/>
          </p:nvSpPr>
          <p:spPr>
            <a:xfrm rot="16200000">
              <a:off x="3254876" y="2041693"/>
              <a:ext cx="241209" cy="833600"/>
            </a:xfrm>
            <a:prstGeom prst="leftBrace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9" name="Left Brace 48"/>
            <p:cNvSpPr/>
            <p:nvPr/>
          </p:nvSpPr>
          <p:spPr>
            <a:xfrm rot="16200000">
              <a:off x="4400534" y="1775459"/>
              <a:ext cx="241209" cy="1366070"/>
            </a:xfrm>
            <a:prstGeom prst="leftBrace">
              <a:avLst/>
            </a:prstGeom>
            <a:noFill/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528294" y="2544077"/>
              <a:ext cx="1384564" cy="24622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Period 1</a:t>
              </a:r>
              <a:endParaRPr lang="en-US" sz="1000" b="1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792281" y="2540909"/>
              <a:ext cx="1384564" cy="24622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Period 2</a:t>
              </a:r>
              <a:endParaRPr lang="en-US" sz="1000" b="1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923163" y="2535114"/>
              <a:ext cx="841789" cy="246221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/>
                <a:t>Wash-out</a:t>
              </a:r>
              <a:endParaRPr lang="en-US" sz="1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84691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2855</TotalTime>
  <Words>13</Words>
  <Application>Microsoft Macintosh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>Johns Hopkins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Chang</dc:creator>
  <cp:lastModifiedBy>Microsoft Office User</cp:lastModifiedBy>
  <cp:revision>31</cp:revision>
  <dcterms:created xsi:type="dcterms:W3CDTF">2014-01-05T18:27:30Z</dcterms:created>
  <dcterms:modified xsi:type="dcterms:W3CDTF">2016-04-07T14:50:37Z</dcterms:modified>
</cp:coreProperties>
</file>