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84C7A-9084-4DCC-9D25-828FEEF6971E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BA572-1A92-43D4-94EF-EC014F69D4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D6B813-11D3-4A9A-B0BF-0609538DC22F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/>
          <a:srcRect l="4054" t="3352" r="4054" b="2802"/>
          <a:stretch>
            <a:fillRect/>
          </a:stretch>
        </p:blipFill>
        <p:spPr bwMode="auto">
          <a:xfrm>
            <a:off x="1676400" y="381000"/>
            <a:ext cx="52590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676400" y="5939135"/>
            <a:ext cx="609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Figure S2 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Depiction of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BrAQP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duplicated gene pair on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chromosomes of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rapa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KAYUM</dc:creator>
  <cp:lastModifiedBy>Balindan, Danica Joy</cp:lastModifiedBy>
  <cp:revision>3</cp:revision>
  <dcterms:created xsi:type="dcterms:W3CDTF">2016-12-21T05:45:00Z</dcterms:created>
  <dcterms:modified xsi:type="dcterms:W3CDTF">2017-01-20T01:36:16Z</dcterms:modified>
</cp:coreProperties>
</file>