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7FC01-44A3-4113-9447-3E4A807FC230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D9716-5E87-4C36-8FB5-4A264922A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01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60552-913B-4973-9107-4702BBD3B4B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23BD8-1A74-49CD-8038-54137D04CEDF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BB254-9F8D-4AD1-A9AE-CA4E0B4ED6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oleObject" Target="../embeddings/oleObject1.bin"/><Relationship Id="rId21" Type="http://schemas.openxmlformats.org/officeDocument/2006/relationships/image" Target="../media/image17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4" Type="http://schemas.openxmlformats.org/officeDocument/2006/relationships/image" Target="../media/image1.png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Rectangle 871"/>
          <p:cNvSpPr/>
          <p:nvPr/>
        </p:nvSpPr>
        <p:spPr>
          <a:xfrm>
            <a:off x="5943600" y="5334000"/>
            <a:ext cx="1981200" cy="254889"/>
          </a:xfrm>
          <a:prstGeom prst="rect">
            <a:avLst/>
          </a:prstGeom>
        </p:spPr>
        <p:txBody>
          <a:bodyPr wrap="square" lIns="69546" tIns="34772" rIns="69546" bIns="34772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 S4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28"/>
          <p:cNvGrpSpPr/>
          <p:nvPr/>
        </p:nvGrpSpPr>
        <p:grpSpPr>
          <a:xfrm>
            <a:off x="1139066" y="3418114"/>
            <a:ext cx="7101418" cy="1382483"/>
            <a:chOff x="1204382" y="903514"/>
            <a:chExt cx="6479118" cy="1135262"/>
          </a:xfrm>
        </p:grpSpPr>
        <p:grpSp>
          <p:nvGrpSpPr>
            <p:cNvPr id="3" name="Group 841"/>
            <p:cNvGrpSpPr/>
            <p:nvPr/>
          </p:nvGrpSpPr>
          <p:grpSpPr>
            <a:xfrm>
              <a:off x="1204382" y="1181103"/>
              <a:ext cx="6479118" cy="857673"/>
              <a:chOff x="1356358" y="4019373"/>
              <a:chExt cx="7774942" cy="1257922"/>
            </a:xfrm>
          </p:grpSpPr>
          <p:graphicFrame>
            <p:nvGraphicFramePr>
              <p:cNvPr id="1027" name="Object 3"/>
              <p:cNvGraphicFramePr>
                <a:graphicFrameLocks noChangeAspect="1"/>
              </p:cNvGraphicFramePr>
              <p:nvPr/>
            </p:nvGraphicFramePr>
            <p:xfrm>
              <a:off x="2105025" y="5023295"/>
              <a:ext cx="7026275" cy="254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8" r:id="rId3" imgW="11453968" imgH="342857" progId="">
                      <p:embed/>
                    </p:oleObj>
                  </mc:Choice>
                  <mc:Fallback>
                    <p:oleObj r:id="rId3" imgW="11453968" imgH="342857" progId="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05025" y="5023295"/>
                            <a:ext cx="7026275" cy="2540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40" name="TextBox 839"/>
              <p:cNvSpPr txBox="1"/>
              <p:nvPr/>
            </p:nvSpPr>
            <p:spPr>
              <a:xfrm>
                <a:off x="1356358" y="4019373"/>
                <a:ext cx="838200" cy="1112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BrSIP1;1b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BrSIP1;1a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BrSIP1;2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BrSIP2;1b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BrSIP2;1a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BrSIP2;1c</a:t>
                </a: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232660" y="4078569"/>
                <a:ext cx="6751320" cy="1002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1230085" y="903514"/>
              <a:ext cx="1219201" cy="22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SIP subfamily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Group 870"/>
          <p:cNvGrpSpPr/>
          <p:nvPr/>
        </p:nvGrpSpPr>
        <p:grpSpPr>
          <a:xfrm>
            <a:off x="1121226" y="1047320"/>
            <a:ext cx="7010400" cy="2322174"/>
            <a:chOff x="996564" y="3873499"/>
            <a:chExt cx="7466398" cy="2938954"/>
          </a:xfrm>
        </p:grpSpPr>
        <p:graphicFrame>
          <p:nvGraphicFramePr>
            <p:cNvPr id="1031" name="Object 7"/>
            <p:cNvGraphicFramePr>
              <a:graphicFrameLocks noChangeAspect="1"/>
            </p:cNvGraphicFramePr>
            <p:nvPr/>
          </p:nvGraphicFramePr>
          <p:xfrm>
            <a:off x="1752600" y="6553200"/>
            <a:ext cx="6710362" cy="238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r:id="rId6" imgW="11453968" imgH="342857" progId="">
                    <p:embed/>
                  </p:oleObj>
                </mc:Choice>
                <mc:Fallback>
                  <p:oleObj r:id="rId6" imgW="11453968" imgH="342857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0" y="6553200"/>
                          <a:ext cx="6710362" cy="238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" name="Group 869"/>
            <p:cNvGrpSpPr/>
            <p:nvPr/>
          </p:nvGrpSpPr>
          <p:grpSpPr>
            <a:xfrm>
              <a:off x="996564" y="3873499"/>
              <a:ext cx="6100920" cy="2938954"/>
              <a:chOff x="5481480" y="2545425"/>
              <a:chExt cx="6100920" cy="2938954"/>
            </a:xfrm>
          </p:grpSpPr>
          <p:sp>
            <p:nvSpPr>
              <p:cNvPr id="846" name="TextBox 845"/>
              <p:cNvSpPr txBox="1"/>
              <p:nvPr/>
            </p:nvSpPr>
            <p:spPr>
              <a:xfrm>
                <a:off x="5481480" y="2545425"/>
                <a:ext cx="990600" cy="2938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BrNIP1;2b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BrNIP1;2a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BrNIP2;1b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BrNIP2;1a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BrNIP3;1a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BrNIP3;1b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BrNIP4;1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BrNIP4;2a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BrNIP4;2b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BrNIP4;2c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BrNIP5;1b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BrNIP5;1a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BrNIP6;1b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BrNIP6;1a</a:t>
                </a:r>
              </a:p>
              <a:p>
                <a:pPr>
                  <a:lnSpc>
                    <a:spcPct val="105000"/>
                  </a:lnSpc>
                </a:pPr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BrNIP7;1</a:t>
                </a:r>
              </a:p>
            </p:txBody>
          </p:sp>
          <p:pic>
            <p:nvPicPr>
              <p:cNvPr id="1039" name="Picture 1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368140" y="2601686"/>
                <a:ext cx="5212080" cy="129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0" name="Picture 1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370320" y="2777114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1" name="Picture 17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368142" y="2950028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2" name="Picture 18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6370320" y="3145970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3" name="Picture 19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6368140" y="3331028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4" name="Picture 20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6368144" y="3505200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5" name="Picture 21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6368142" y="3701142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6" name="Picture 22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6368142" y="3886200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7" name="Picture 23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6368136" y="4060370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8" name="Picture 24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6368142" y="4234544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9" name="Picture 25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6368142" y="4419600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50" name="Picture 26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6368140" y="4604656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51" name="Picture 27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6368138" y="4789714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52" name="Picture 28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6368142" y="4974772"/>
                <a:ext cx="5212080" cy="129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53" name="Picture 29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6368142" y="5159826"/>
                <a:ext cx="5212080" cy="122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41" name="TextBox 40"/>
          <p:cNvSpPr txBox="1"/>
          <p:nvPr/>
        </p:nvSpPr>
        <p:spPr>
          <a:xfrm>
            <a:off x="1285159" y="763832"/>
            <a:ext cx="1639319" cy="276985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NIP subfamily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748242" y="-13606"/>
            <a:ext cx="7646458" cy="3638849"/>
            <a:chOff x="748242" y="43542"/>
            <a:chExt cx="7646458" cy="3638851"/>
          </a:xfrm>
        </p:grpSpPr>
        <p:grpSp>
          <p:nvGrpSpPr>
            <p:cNvPr id="3" name="Group 3"/>
            <p:cNvGrpSpPr/>
            <p:nvPr/>
          </p:nvGrpSpPr>
          <p:grpSpPr>
            <a:xfrm>
              <a:off x="748242" y="358404"/>
              <a:ext cx="7646458" cy="3323989"/>
              <a:chOff x="751114" y="6117772"/>
              <a:chExt cx="9175750" cy="4875179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751114" y="6117772"/>
                <a:ext cx="914400" cy="4875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BrPIP1;1a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BrPIP1;1b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BrPIP1;2b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BrPIP1;2a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BrPIP1;3b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BrPIP1;3a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BrPIP1;4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BrPIP1;5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BrPIP2;1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BrPIP2;2b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BrPIP2;2a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BrPIP2;3a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BrPIP2;3b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BrPIP2;4a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BrPIP2;4b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BrPIP2;4c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BrPIP2;5a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BrPIP2;5b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BrPIP2;6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BrPIP2;7a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BrPIP2;7b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BrPIP2;7c</a:t>
                </a:r>
              </a:p>
              <a:p>
                <a:endParaRPr lang="en-US" sz="900" i="1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4" name="Group 10"/>
              <p:cNvGrpSpPr/>
              <p:nvPr/>
            </p:nvGrpSpPr>
            <p:grpSpPr>
              <a:xfrm>
                <a:off x="1600200" y="6183045"/>
                <a:ext cx="8326664" cy="4452299"/>
                <a:chOff x="6622140" y="6400800"/>
                <a:chExt cx="5550810" cy="2774950"/>
              </a:xfrm>
            </p:grpSpPr>
            <p:pic>
              <p:nvPicPr>
                <p:cNvPr id="8" name="Picture 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629400" y="6400800"/>
                  <a:ext cx="5543550" cy="11239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" name="Picture 5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6622140" y="8534400"/>
                  <a:ext cx="5537200" cy="641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" name="Picture 3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633028" y="7522028"/>
                  <a:ext cx="5537200" cy="1016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6"/>
              <a:srcRect t="5263" r="12"/>
              <a:stretch>
                <a:fillRect/>
              </a:stretch>
            </p:blipFill>
            <p:spPr bwMode="auto">
              <a:xfrm>
                <a:off x="1491342" y="10590839"/>
                <a:ext cx="8412480" cy="251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914400" y="43542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PIP subfamily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Group 15"/>
          <p:cNvGrpSpPr/>
          <p:nvPr/>
        </p:nvGrpSpPr>
        <p:grpSpPr>
          <a:xfrm>
            <a:off x="754747" y="3538129"/>
            <a:ext cx="7713185" cy="2689856"/>
            <a:chOff x="754746" y="3581400"/>
            <a:chExt cx="7713185" cy="2689856"/>
          </a:xfrm>
        </p:grpSpPr>
        <p:grpSp>
          <p:nvGrpSpPr>
            <p:cNvPr id="11" name="Group 10"/>
            <p:cNvGrpSpPr/>
            <p:nvPr/>
          </p:nvGrpSpPr>
          <p:grpSpPr>
            <a:xfrm>
              <a:off x="754746" y="3875578"/>
              <a:ext cx="7713185" cy="2395678"/>
              <a:chOff x="1240974" y="5367528"/>
              <a:chExt cx="9255822" cy="3513663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7" cstate="print"/>
              <a:srcRect l="27705" t="15708" r="25000" b="51482"/>
              <a:stretch/>
            </p:blipFill>
            <p:spPr>
              <a:xfrm>
                <a:off x="1905000" y="5367528"/>
                <a:ext cx="8591796" cy="3513663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1240974" y="5367669"/>
                <a:ext cx="990600" cy="3385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BrTIP1;1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BrTIP1;2a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BrTIP1;2b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BrTIP1;3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BrTIP2;1a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BrTIP2;1b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BrTIP2;1c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BrTIP2;2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BrTIP2;3a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BrTIP2;3b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BrTIP3;1a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BrTIP3;1b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BrTIP3;2a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BrTIP3;2b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BrTIP4;1</a:t>
                </a:r>
              </a:p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BrTIP5;1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58507" y="3581400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TIP subfamily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81010" y="6344645"/>
            <a:ext cx="8264668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25" tIns="45713" rIns="91425" bIns="45713" numCol="1" anchor="ctr" anchorCtr="0" compatLnSpc="1">
            <a:prstTxWarp prst="textNoShape">
              <a:avLst/>
            </a:prstTxWarp>
            <a:spAutoFit/>
          </a:bodyPr>
          <a:lstStyle/>
          <a:p>
            <a:pPr defTabSz="914256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 S4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defTabSz="91425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intron-exon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structures of</a:t>
            </a:r>
            <a:r>
              <a:rPr lang="en-US" sz="1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BrAQP</a:t>
            </a:r>
            <a:r>
              <a:rPr lang="en-US" sz="1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genes. Names for the genes are on the left. The thick blue lines,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exons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fine red lines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introns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19800" y="6181725"/>
            <a:ext cx="1981200" cy="254889"/>
          </a:xfrm>
          <a:prstGeom prst="rect">
            <a:avLst/>
          </a:prstGeom>
        </p:spPr>
        <p:txBody>
          <a:bodyPr wrap="square" lIns="69546" tIns="34772" rIns="69546" bIns="34772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S4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102</Words>
  <Application>Microsoft Office PowerPoint</Application>
  <PresentationFormat>On-screen Show (4:3)</PresentationFormat>
  <Paragraphs>68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KAYUM</dc:creator>
  <cp:lastModifiedBy>Balindan, Danica Joy</cp:lastModifiedBy>
  <cp:revision>3</cp:revision>
  <dcterms:created xsi:type="dcterms:W3CDTF">2016-12-21T05:47:32Z</dcterms:created>
  <dcterms:modified xsi:type="dcterms:W3CDTF">2017-01-20T01:37:22Z</dcterms:modified>
</cp:coreProperties>
</file>