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1835696" y="620688"/>
            <a:ext cx="6552728" cy="5383747"/>
            <a:chOff x="1835696" y="620688"/>
            <a:chExt cx="6552728" cy="5383747"/>
          </a:xfrm>
        </p:grpSpPr>
        <p:pic>
          <p:nvPicPr>
            <p:cNvPr id="1026" name="Picture 2" descr="H:\胃癌\medicine\supplement figure 1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51720" y="620688"/>
              <a:ext cx="5040560" cy="5383747"/>
            </a:xfrm>
            <a:prstGeom prst="rect">
              <a:avLst/>
            </a:prstGeom>
            <a:noFill/>
          </p:spPr>
        </p:pic>
        <p:sp>
          <p:nvSpPr>
            <p:cNvPr id="3" name="TextBox 2"/>
            <p:cNvSpPr txBox="1"/>
            <p:nvPr/>
          </p:nvSpPr>
          <p:spPr>
            <a:xfrm>
              <a:off x="1835696" y="5157192"/>
              <a:ext cx="655272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b="1" dirty="0" smtClean="0">
                  <a:latin typeface="Times New Roman" pitchFamily="18" charset="0"/>
                  <a:cs typeface="Times New Roman" pitchFamily="18" charset="0"/>
                </a:rPr>
                <a:t>Supplementary figure 1. Anatomical </a:t>
              </a:r>
              <a:r>
                <a:rPr lang="en-US" altLang="zh-CN" b="1" dirty="0" err="1" smtClean="0">
                  <a:latin typeface="Times New Roman" pitchFamily="18" charset="0"/>
                  <a:cs typeface="Times New Roman" pitchFamily="18" charset="0"/>
                </a:rPr>
                <a:t>subsite</a:t>
              </a:r>
              <a:r>
                <a:rPr lang="en-US" altLang="zh-CN" b="1" dirty="0" smtClean="0">
                  <a:latin typeface="Times New Roman" pitchFamily="18" charset="0"/>
                  <a:cs typeface="Times New Roman" pitchFamily="18" charset="0"/>
                </a:rPr>
                <a:t> of gastric cancer</a:t>
              </a:r>
              <a:endParaRPr lang="zh-CN" altLang="en-US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9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主题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74700</cp:lastModifiedBy>
  <cp:revision>3</cp:revision>
  <dcterms:created xsi:type="dcterms:W3CDTF">2016-08-22T02:19:15Z</dcterms:created>
  <dcterms:modified xsi:type="dcterms:W3CDTF">2017-01-11T12:01:05Z</dcterms:modified>
</cp:coreProperties>
</file>