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A36D-C371-4D03-9397-D7BA6944AB38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0C65A-32DA-4DAA-8EEB-66C1C08E87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954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A36D-C371-4D03-9397-D7BA6944AB38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0C65A-32DA-4DAA-8EEB-66C1C08E87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752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A36D-C371-4D03-9397-D7BA6944AB38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0C65A-32DA-4DAA-8EEB-66C1C08E87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464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A36D-C371-4D03-9397-D7BA6944AB38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0C65A-32DA-4DAA-8EEB-66C1C08E87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708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A36D-C371-4D03-9397-D7BA6944AB38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0C65A-32DA-4DAA-8EEB-66C1C08E87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238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A36D-C371-4D03-9397-D7BA6944AB38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0C65A-32DA-4DAA-8EEB-66C1C08E87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571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A36D-C371-4D03-9397-D7BA6944AB38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0C65A-32DA-4DAA-8EEB-66C1C08E87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034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A36D-C371-4D03-9397-D7BA6944AB38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0C65A-32DA-4DAA-8EEB-66C1C08E87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623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A36D-C371-4D03-9397-D7BA6944AB38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0C65A-32DA-4DAA-8EEB-66C1C08E87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032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A36D-C371-4D03-9397-D7BA6944AB38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0C65A-32DA-4DAA-8EEB-66C1C08E87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782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A36D-C371-4D03-9397-D7BA6944AB38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0C65A-32DA-4DAA-8EEB-66C1C08E87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697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38A36D-C371-4D03-9397-D7BA6944AB38}" type="datetimeFigureOut">
              <a:rPr lang="en-US" smtClean="0"/>
              <a:t>9/27/2016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D0C65A-32DA-4DAA-8EEB-66C1C08E87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909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782742"/>
            <a:ext cx="10058400" cy="43663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66800" y="5422232"/>
            <a:ext cx="10058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Figure, Supplemental Digital Content 1:</a:t>
            </a:r>
            <a:r>
              <a:rPr lang="en-US" dirty="0" smtClean="0"/>
              <a:t> </a:t>
            </a:r>
            <a:r>
              <a:rPr lang="en-US" dirty="0"/>
              <a:t>A) Progression of periosteal callus formation (Mean </a:t>
            </a:r>
            <a:r>
              <a:rPr lang="en-US" dirty="0">
                <a:sym typeface="Symbol" panose="05050102010706020507" pitchFamily="18" charset="2"/>
              </a:rPr>
              <a:t></a:t>
            </a:r>
            <a:r>
              <a:rPr lang="en-US" dirty="0"/>
              <a:t> SD). The ACTIVE group developed early and ample periosteal callus that was significantly greater than in the CP group at each time point from weeks 3 through 9. B) Already at week 3, ACTIVE specimens expressed over three times more callus than CP specimens (p=0.043).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419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Symbol</vt:lpstr>
      <vt:lpstr>Office Theme</vt:lpstr>
      <vt:lpstr>PowerPoint Presentation</vt:lpstr>
    </vt:vector>
  </TitlesOfParts>
  <Company>Florida Orthopaedic Institute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Michele Zimmerman</dc:creator>
  <cp:lastModifiedBy>Michele Zimmerman</cp:lastModifiedBy>
  <cp:revision>1</cp:revision>
  <dcterms:created xsi:type="dcterms:W3CDTF">2016-09-27T14:07:42Z</dcterms:created>
  <dcterms:modified xsi:type="dcterms:W3CDTF">2016-09-27T14:07:54Z</dcterms:modified>
</cp:coreProperties>
</file>