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9" d="100"/>
          <a:sy n="119" d="100"/>
        </p:scale>
        <p:origin x="96"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567276-4212-4E16-982B-0C62A3D33E9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17891424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567276-4212-4E16-982B-0C62A3D33E9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2372071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567276-4212-4E16-982B-0C62A3D33E9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3895507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567276-4212-4E16-982B-0C62A3D33E9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2534601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2567276-4212-4E16-982B-0C62A3D33E9A}" type="datetimeFigureOut">
              <a:rPr lang="en-US" smtClean="0"/>
              <a:t>9/27/2016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537435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567276-4212-4E16-982B-0C62A3D33E9A}"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1188748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567276-4212-4E16-982B-0C62A3D33E9A}" type="datetimeFigureOut">
              <a:rPr lang="en-US" smtClean="0"/>
              <a:t>9/27/2016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2378546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567276-4212-4E16-982B-0C62A3D33E9A}" type="datetimeFigureOut">
              <a:rPr lang="en-US" smtClean="0"/>
              <a:t>9/27/2016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2014799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567276-4212-4E16-982B-0C62A3D33E9A}" type="datetimeFigureOut">
              <a:rPr lang="en-US" smtClean="0"/>
              <a:t>9/27/2016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61912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2567276-4212-4E16-982B-0C62A3D33E9A}"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45885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2567276-4212-4E16-982B-0C62A3D33E9A}" type="datetimeFigureOut">
              <a:rPr lang="en-US" smtClean="0"/>
              <a:t>9/27/2016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DA5864-81A7-4878-9221-F87FBBA90906}" type="slidenum">
              <a:rPr lang="en-US" smtClean="0"/>
              <a:t>‹#›</a:t>
            </a:fld>
            <a:endParaRPr lang="en-US"/>
          </a:p>
        </p:txBody>
      </p:sp>
    </p:spTree>
    <p:extLst>
      <p:ext uri="{BB962C8B-B14F-4D97-AF65-F5344CB8AC3E}">
        <p14:creationId xmlns:p14="http://schemas.microsoft.com/office/powerpoint/2010/main" val="1274894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67276-4212-4E16-982B-0C62A3D33E9A}" type="datetimeFigureOut">
              <a:rPr lang="en-US" smtClean="0"/>
              <a:t>9/27/2016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DA5864-81A7-4878-9221-F87FBBA90906}" type="slidenum">
              <a:rPr lang="en-US" smtClean="0"/>
              <a:t>‹#›</a:t>
            </a:fld>
            <a:endParaRPr lang="en-US"/>
          </a:p>
        </p:txBody>
      </p:sp>
    </p:spTree>
    <p:extLst>
      <p:ext uri="{BB962C8B-B14F-4D97-AF65-F5344CB8AC3E}">
        <p14:creationId xmlns:p14="http://schemas.microsoft.com/office/powerpoint/2010/main" val="41786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779" y="0"/>
            <a:ext cx="10058400" cy="5801317"/>
          </a:xfrm>
          <a:prstGeom prst="rect">
            <a:avLst/>
          </a:prstGeom>
        </p:spPr>
      </p:pic>
      <p:sp>
        <p:nvSpPr>
          <p:cNvPr id="5" name="TextBox 4"/>
          <p:cNvSpPr txBox="1"/>
          <p:nvPr/>
        </p:nvSpPr>
        <p:spPr>
          <a:xfrm>
            <a:off x="1106906" y="5801317"/>
            <a:ext cx="9962147" cy="1107996"/>
          </a:xfrm>
          <a:prstGeom prst="rect">
            <a:avLst/>
          </a:prstGeom>
          <a:noFill/>
        </p:spPr>
        <p:txBody>
          <a:bodyPr wrap="square" rtlCol="0">
            <a:spAutoFit/>
          </a:bodyPr>
          <a:lstStyle/>
          <a:p>
            <a:r>
              <a:rPr lang="en-US" sz="1600" b="1" dirty="0" smtClean="0"/>
              <a:t>Figure, Supplemental Digital Content 2:</a:t>
            </a:r>
            <a:r>
              <a:rPr lang="en-US" sz="1600" dirty="0" smtClean="0"/>
              <a:t> </a:t>
            </a:r>
            <a:r>
              <a:rPr lang="en-US" sz="1600" dirty="0"/>
              <a:t>A, B) Photograph of CP and ACTIVE specimens in torsion test setup, shown after implant removal and before testing to failure. C) Strength of healing determined by the energy to failure in torsion (Mean </a:t>
            </a:r>
            <a:r>
              <a:rPr lang="en-US" sz="1600" dirty="0">
                <a:sym typeface="Symbol" panose="05050102010706020507" pitchFamily="18" charset="2"/>
              </a:rPr>
              <a:t></a:t>
            </a:r>
            <a:r>
              <a:rPr lang="en-US" sz="1600" dirty="0"/>
              <a:t> SD), normalized to the native strength of contralateral tibiae (100%). </a:t>
            </a:r>
          </a:p>
          <a:p>
            <a:endParaRPr lang="en-US" dirty="0"/>
          </a:p>
        </p:txBody>
      </p:sp>
    </p:spTree>
    <p:extLst>
      <p:ext uri="{BB962C8B-B14F-4D97-AF65-F5344CB8AC3E}">
        <p14:creationId xmlns:p14="http://schemas.microsoft.com/office/powerpoint/2010/main" val="1813505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Symbol</vt:lpstr>
      <vt:lpstr>Office Theme</vt:lpstr>
      <vt:lpstr>PowerPoint Presentation</vt:lpstr>
    </vt:vector>
  </TitlesOfParts>
  <Company>Florida Orthopaedic Institute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Michele Zimmerman</dc:creator>
  <cp:lastModifiedBy>Michele Zimmerman</cp:lastModifiedBy>
  <cp:revision>1</cp:revision>
  <dcterms:created xsi:type="dcterms:W3CDTF">2016-09-27T14:12:16Z</dcterms:created>
  <dcterms:modified xsi:type="dcterms:W3CDTF">2016-09-27T14:12:27Z</dcterms:modified>
</cp:coreProperties>
</file>