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7" r:id="rId2"/>
    <p:sldId id="261" r:id="rId3"/>
    <p:sldId id="280" r:id="rId4"/>
    <p:sldId id="279" r:id="rId5"/>
  </p:sldIdLst>
  <p:sldSz cx="12179300" cy="9134475" type="ledger"/>
  <p:notesSz cx="9236075" cy="7010400"/>
  <p:defaultTextStyle>
    <a:defPPr>
      <a:defRPr lang="en-US"/>
    </a:defPPr>
    <a:lvl1pPr marL="0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945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88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6834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577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472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3668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261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1557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822" y="6"/>
      </p:cViewPr>
      <p:guideLst>
        <p:guide orient="horz" pos="4029"/>
        <p:guide orient="horz" pos="2301"/>
        <p:guide pos="4604"/>
        <p:guide pos="524"/>
        <p:guide pos="49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50" y="1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BEE5B-BA48-4011-9D40-3585BE0C7155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658555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50" y="6658555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3AA3D-8331-4E20-AB02-2A9C0720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36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9A05FF75-C251-43EE-A800-7DC05D52BF4A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1"/>
            <a:ext cx="7388860" cy="3154680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3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3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20F9558-9E9E-47AB-ACAE-E3661615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87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2837608"/>
            <a:ext cx="10352405" cy="19579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30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0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60637" y="486327"/>
            <a:ext cx="3649561" cy="1038200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1954" y="486327"/>
            <a:ext cx="10745695" cy="103820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8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96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747"/>
            <a:ext cx="10352405" cy="181420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581"/>
            <a:ext cx="10352405" cy="199816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94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1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1953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12570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6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916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916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1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9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9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6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68" y="363688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66" y="1911474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95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228" y="816182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8945" indent="0">
              <a:buNone/>
              <a:defRPr sz="3700"/>
            </a:lvl2pPr>
            <a:lvl3pPr marL="1217889" indent="0">
              <a:buNone/>
              <a:defRPr sz="3200"/>
            </a:lvl3pPr>
            <a:lvl4pPr marL="1826834" indent="0">
              <a:buNone/>
              <a:defRPr sz="2700"/>
            </a:lvl4pPr>
            <a:lvl5pPr marL="2435779" indent="0">
              <a:buNone/>
              <a:defRPr sz="2700"/>
            </a:lvl5pPr>
            <a:lvl6pPr marL="3044723" indent="0">
              <a:buNone/>
              <a:defRPr sz="2700"/>
            </a:lvl6pPr>
            <a:lvl7pPr marL="3653668" indent="0">
              <a:buNone/>
              <a:defRPr sz="2700"/>
            </a:lvl7pPr>
            <a:lvl8pPr marL="4262613" indent="0">
              <a:buNone/>
              <a:defRPr sz="2700"/>
            </a:lvl8pPr>
            <a:lvl9pPr marL="487155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9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  <a:prstGeom prst="rect">
            <a:avLst/>
          </a:prstGeom>
        </p:spPr>
        <p:txBody>
          <a:bodyPr vert="horz" lIns="121789" tIns="60894" rIns="121789" bIns="608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131378"/>
            <a:ext cx="10961370" cy="6028331"/>
          </a:xfrm>
          <a:prstGeom prst="rect">
            <a:avLst/>
          </a:prstGeom>
        </p:spPr>
        <p:txBody>
          <a:bodyPr vert="horz" lIns="121789" tIns="60894" rIns="121789" bIns="608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8965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BCEB1-009F-4F47-80DB-1C725FE2F148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1261" y="8466306"/>
            <a:ext cx="3856778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8498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31D30-2A6D-41E2-9F1A-9182D009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2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88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535" indent="-380590" algn="l" defTabSz="121788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" y="71437"/>
            <a:ext cx="2964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 Figure S1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74143" y="5628172"/>
            <a:ext cx="772307" cy="53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CD4</a:t>
            </a:r>
            <a:endParaRPr lang="en-US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851776" y="565125"/>
            <a:ext cx="2112977" cy="604653"/>
            <a:chOff x="2305050" y="1331864"/>
            <a:chExt cx="2112977" cy="60465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06" t="16424" r="43156" b="73751"/>
            <a:stretch/>
          </p:blipFill>
          <p:spPr bwMode="auto">
            <a:xfrm>
              <a:off x="2305050" y="1350445"/>
              <a:ext cx="419100" cy="5808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676525" y="1567185"/>
              <a:ext cx="1741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Post-enrichment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76525" y="1331864"/>
              <a:ext cx="16526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Pre-enrichment</a:t>
              </a:r>
              <a:endParaRPr lang="en-US" dirty="0"/>
            </a:p>
          </p:txBody>
        </p:sp>
      </p:grpSp>
      <p:sp>
        <p:nvSpPr>
          <p:cNvPr id="11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3305503" y="6125870"/>
            <a:ext cx="2133600" cy="365125"/>
          </a:xfrm>
        </p:spPr>
        <p:txBody>
          <a:bodyPr/>
          <a:lstStyle/>
          <a:p>
            <a:fld id="{B7FD1ED0-3F0D-4306-AC96-DD93737E0585}" type="slidenum">
              <a:rPr lang="en-US" smtClean="0"/>
              <a:t>1</a:t>
            </a:fld>
            <a:endParaRPr 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" t="10077" r="53229" b="11959"/>
          <a:stretch/>
        </p:blipFill>
        <p:spPr bwMode="auto">
          <a:xfrm>
            <a:off x="261711" y="1610077"/>
            <a:ext cx="4411183" cy="408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64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" y="71437"/>
            <a:ext cx="2964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 Figure S2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1" r="3333" b="13662"/>
          <a:stretch/>
        </p:blipFill>
        <p:spPr bwMode="auto">
          <a:xfrm>
            <a:off x="398400" y="908645"/>
            <a:ext cx="5757780" cy="425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11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7" r="3008"/>
          <a:stretch/>
        </p:blipFill>
        <p:spPr bwMode="auto">
          <a:xfrm>
            <a:off x="6713383" y="860082"/>
            <a:ext cx="5322795" cy="400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6" r="3985"/>
          <a:stretch/>
        </p:blipFill>
        <p:spPr bwMode="auto">
          <a:xfrm>
            <a:off x="1060450" y="5082401"/>
            <a:ext cx="5211879" cy="398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" r="3870"/>
          <a:stretch/>
        </p:blipFill>
        <p:spPr bwMode="auto">
          <a:xfrm>
            <a:off x="6713383" y="5102739"/>
            <a:ext cx="5331221" cy="3960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6" r="8906"/>
          <a:stretch/>
        </p:blipFill>
        <p:spPr bwMode="auto">
          <a:xfrm>
            <a:off x="137317" y="1140339"/>
            <a:ext cx="3281952" cy="344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6" r="5280"/>
          <a:stretch/>
        </p:blipFill>
        <p:spPr bwMode="auto">
          <a:xfrm>
            <a:off x="3408383" y="1140339"/>
            <a:ext cx="3294114" cy="305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0850" y="6786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850" y="67867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3383" y="68954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450" y="502653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2497" y="50265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50" y="71437"/>
            <a:ext cx="2959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 Figure S3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922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" y="71437"/>
            <a:ext cx="2959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 Figure S4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1" r="6913"/>
          <a:stretch/>
        </p:blipFill>
        <p:spPr bwMode="auto">
          <a:xfrm>
            <a:off x="98550" y="1273812"/>
            <a:ext cx="5671663" cy="4097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7" r="4170"/>
          <a:stretch/>
        </p:blipFill>
        <p:spPr bwMode="auto">
          <a:xfrm>
            <a:off x="5839275" y="1261937"/>
            <a:ext cx="5613565" cy="410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1250" y="2386137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2179" y="168351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0379" y="1113381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33354" y="356365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71554" y="2437481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09754" y="1190687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F2FCF"/>
                </a:solidFill>
              </a:rPr>
              <a:t>*</a:t>
            </a:r>
            <a:endParaRPr lang="en-US" sz="3600" dirty="0">
              <a:solidFill>
                <a:srgbClr val="0F2FC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0243" y="793937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94668" y="79781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977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47412</TotalTime>
  <Words>29</Words>
  <Application>Microsoft Office PowerPoint</Application>
  <PresentationFormat>Ledger Paper (11x17 in)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HSPH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99</cp:revision>
  <cp:lastPrinted>2016-10-28T15:20:13Z</cp:lastPrinted>
  <dcterms:created xsi:type="dcterms:W3CDTF">2014-12-19T15:15:02Z</dcterms:created>
  <dcterms:modified xsi:type="dcterms:W3CDTF">2016-10-28T15:20:16Z</dcterms:modified>
</cp:coreProperties>
</file>