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34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58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68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3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17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8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95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75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9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57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05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114C1-F654-426E-BF50-3026E4CA02ED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1734D-DC45-462C-9ACB-75A6BE3BA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66800"/>
            <a:ext cx="6429375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276600" y="1295400"/>
            <a:ext cx="1800225" cy="247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(-)-anti-trans-DBPDD tetrol I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495800" y="2263895"/>
            <a:ext cx="2009775" cy="24765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(-)-anti-trans-DBPDD tetrol II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810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Supplemental Data</a:t>
            </a:r>
          </a:p>
          <a:p>
            <a:r>
              <a:rPr lang="en-US" sz="1200" b="1" dirty="0" smtClean="0"/>
              <a:t>Fig. 1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516909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minutes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973116" y="2203054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Fluorescence (rel. intensity)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304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NYU College of Dentistry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nyucd</dc:creator>
  <cp:lastModifiedBy>nyucd</cp:lastModifiedBy>
  <cp:revision>4</cp:revision>
  <dcterms:created xsi:type="dcterms:W3CDTF">2015-12-14T16:41:19Z</dcterms:created>
  <dcterms:modified xsi:type="dcterms:W3CDTF">2015-12-14T21:09:13Z</dcterms:modified>
</cp:coreProperties>
</file>