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2024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96A56-0D78-D34A-B714-961E47F4CE35}" type="datetimeFigureOut">
              <a:rPr lang="en-US" smtClean="0"/>
              <a:t>10/10/16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3E355-859E-DB40-876A-3B8EFFF3D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982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96A56-0D78-D34A-B714-961E47F4CE35}" type="datetimeFigureOut">
              <a:rPr lang="en-US" smtClean="0"/>
              <a:t>10/10/16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3E355-859E-DB40-876A-3B8EFFF3D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201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96A56-0D78-D34A-B714-961E47F4CE35}" type="datetimeFigureOut">
              <a:rPr lang="en-US" smtClean="0"/>
              <a:t>10/10/16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3E355-859E-DB40-876A-3B8EFFF3D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37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96A56-0D78-D34A-B714-961E47F4CE35}" type="datetimeFigureOut">
              <a:rPr lang="en-US" smtClean="0"/>
              <a:t>10/10/16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3E355-859E-DB40-876A-3B8EFFF3D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149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96A56-0D78-D34A-B714-961E47F4CE35}" type="datetimeFigureOut">
              <a:rPr lang="en-US" smtClean="0"/>
              <a:t>10/10/16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3E355-859E-DB40-876A-3B8EFFF3D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568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96A56-0D78-D34A-B714-961E47F4CE35}" type="datetimeFigureOut">
              <a:rPr lang="en-US" smtClean="0"/>
              <a:t>10/10/16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3E355-859E-DB40-876A-3B8EFFF3D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483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96A56-0D78-D34A-B714-961E47F4CE35}" type="datetimeFigureOut">
              <a:rPr lang="en-US" smtClean="0"/>
              <a:t>10/10/16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3E355-859E-DB40-876A-3B8EFFF3D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572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96A56-0D78-D34A-B714-961E47F4CE35}" type="datetimeFigureOut">
              <a:rPr lang="en-US" smtClean="0"/>
              <a:t>10/10/16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3E355-859E-DB40-876A-3B8EFFF3D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361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96A56-0D78-D34A-B714-961E47F4CE35}" type="datetimeFigureOut">
              <a:rPr lang="en-US" smtClean="0"/>
              <a:t>10/10/16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3E355-859E-DB40-876A-3B8EFFF3D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959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96A56-0D78-D34A-B714-961E47F4CE35}" type="datetimeFigureOut">
              <a:rPr lang="en-US" smtClean="0"/>
              <a:t>10/10/16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3E355-859E-DB40-876A-3B8EFFF3D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628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96A56-0D78-D34A-B714-961E47F4CE35}" type="datetimeFigureOut">
              <a:rPr lang="en-US" smtClean="0"/>
              <a:t>10/10/16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3E355-859E-DB40-876A-3B8EFFF3D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648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596A56-0D78-D34A-B714-961E47F4CE35}" type="datetimeFigureOut">
              <a:rPr lang="en-US" smtClean="0"/>
              <a:t>10/10/16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3E355-859E-DB40-876A-3B8EFFF3D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072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image" Target="../media/image3.tiff"/><Relationship Id="rId5" Type="http://schemas.openxmlformats.org/officeDocument/2006/relationships/image" Target="../media/image4.tiff"/><Relationship Id="rId6" Type="http://schemas.openxmlformats.org/officeDocument/2006/relationships/image" Target="../media/image5.tiff"/><Relationship Id="rId7" Type="http://schemas.openxmlformats.org/officeDocument/2006/relationships/image" Target="../media/image6.tiff"/><Relationship Id="rId8" Type="http://schemas.openxmlformats.org/officeDocument/2006/relationships/image" Target="../media/image7.tiff"/><Relationship Id="rId9" Type="http://schemas.openxmlformats.org/officeDocument/2006/relationships/image" Target="../media/image8.tiff"/><Relationship Id="rId10" Type="http://schemas.openxmlformats.org/officeDocument/2006/relationships/image" Target="../media/image9.tif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2917" y="85604"/>
            <a:ext cx="108234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Figure 4D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85636" y="674124"/>
            <a:ext cx="1644977" cy="196546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485636" y="674124"/>
            <a:ext cx="1590440" cy="184185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57361" y="719693"/>
            <a:ext cx="1658390" cy="187432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891336" y="674124"/>
            <a:ext cx="1590440" cy="184185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2917" y="2969173"/>
            <a:ext cx="180049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Figure 4E </a:t>
            </a:r>
            <a:r>
              <a:rPr lang="en-US" dirty="0"/>
              <a:t>&amp;</a:t>
            </a:r>
            <a:r>
              <a:rPr lang="en-US" dirty="0" smtClean="0"/>
              <a:t> EV4B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10746" y="7315095"/>
            <a:ext cx="1430296" cy="1665059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861944" y="7356427"/>
            <a:ext cx="1268669" cy="123896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2918" y="6180371"/>
            <a:ext cx="104420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Figure 4F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3544" y="7315095"/>
            <a:ext cx="1395428" cy="1606052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258669" y="7356427"/>
            <a:ext cx="1163814" cy="123896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87670" y="3509014"/>
            <a:ext cx="1997380" cy="1400383"/>
          </a:xfrm>
          <a:prstGeom prst="rect">
            <a:avLst/>
          </a:prstGeom>
          <a:ln>
            <a:noFill/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68996" y="3509014"/>
            <a:ext cx="2074456" cy="1311089"/>
          </a:xfrm>
          <a:prstGeom prst="rect">
            <a:avLst/>
          </a:prstGeom>
          <a:ln>
            <a:noFill/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36101" y="4874119"/>
            <a:ext cx="2007350" cy="1241965"/>
          </a:xfrm>
          <a:prstGeom prst="rect">
            <a:avLst/>
          </a:prstGeom>
          <a:ln>
            <a:noFill/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85635" y="4962761"/>
            <a:ext cx="1999413" cy="953988"/>
          </a:xfrm>
          <a:prstGeom prst="rect">
            <a:avLst/>
          </a:prstGeom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99631" y="923691"/>
            <a:ext cx="11336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&lt;Native-PAGE&gt;</a:t>
            </a:r>
            <a:endParaRPr lang="en-US" sz="1200"/>
          </a:p>
        </p:txBody>
      </p:sp>
      <p:sp>
        <p:nvSpPr>
          <p:cNvPr id="21" name="TextBox 20"/>
          <p:cNvSpPr txBox="1"/>
          <p:nvPr/>
        </p:nvSpPr>
        <p:spPr>
          <a:xfrm>
            <a:off x="122918" y="3953514"/>
            <a:ext cx="11336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&lt;Native-PAGE&gt;</a:t>
            </a:r>
            <a:endParaRPr lang="en-US" sz="1200"/>
          </a:p>
        </p:txBody>
      </p:sp>
      <p:sp>
        <p:nvSpPr>
          <p:cNvPr id="22" name="TextBox 21"/>
          <p:cNvSpPr txBox="1"/>
          <p:nvPr/>
        </p:nvSpPr>
        <p:spPr>
          <a:xfrm>
            <a:off x="122918" y="7004361"/>
            <a:ext cx="11336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&lt;Native-PAGE&gt;</a:t>
            </a:r>
            <a:endParaRPr lang="en-US" sz="120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35910" y="7356428"/>
            <a:ext cx="1334259" cy="1529657"/>
          </a:xfrm>
          <a:prstGeom prst="rect">
            <a:avLst/>
          </a:prstGeom>
          <a:ln>
            <a:noFill/>
          </a:ln>
        </p:spPr>
      </p:pic>
      <p:sp>
        <p:nvSpPr>
          <p:cNvPr id="37" name="TextBox 36"/>
          <p:cNvSpPr txBox="1"/>
          <p:nvPr/>
        </p:nvSpPr>
        <p:spPr>
          <a:xfrm>
            <a:off x="3835912" y="6969298"/>
            <a:ext cx="9669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&lt;SDS-PAGE&gt;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174021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28</Words>
  <Application>Microsoft Macintosh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Joel Maupin</dc:creator>
  <cp:lastModifiedBy>Joel Maupin</cp:lastModifiedBy>
  <cp:revision>1</cp:revision>
  <dcterms:created xsi:type="dcterms:W3CDTF">2016-10-10T09:40:25Z</dcterms:created>
  <dcterms:modified xsi:type="dcterms:W3CDTF">2016-10-10T09:43:26Z</dcterms:modified>
</cp:coreProperties>
</file>