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01">
          <p15:clr>
            <a:srgbClr val="A4A3A4"/>
          </p15:clr>
        </p15:guide>
        <p15:guide id="2" pos="30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125" autoAdjust="0"/>
    <p:restoredTop sz="89614" autoAdjust="0"/>
  </p:normalViewPr>
  <p:slideViewPr>
    <p:cSldViewPr snapToGrid="0" snapToObjects="1">
      <p:cViewPr varScale="1">
        <p:scale>
          <a:sx n="117" d="100"/>
          <a:sy n="117" d="100"/>
        </p:scale>
        <p:origin x="1736" y="168"/>
      </p:cViewPr>
      <p:guideLst>
        <p:guide orient="horz" pos="3801"/>
        <p:guide pos="3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2B448-470E-E649-8AB3-D16046038600}" type="datetimeFigureOut">
              <a:rPr lang="en-US" smtClean="0"/>
              <a:t>1/19/17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2DD4B-BBE7-464F-98C2-47BEBDB15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10F8A-05E3-0E48-B02C-F9E7581079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3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1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2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7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0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8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6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4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0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9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9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183415" y="1517"/>
            <a:ext cx="8657855" cy="6774275"/>
            <a:chOff x="183415" y="1517"/>
            <a:chExt cx="8657855" cy="6774275"/>
          </a:xfrm>
        </p:grpSpPr>
        <p:grpSp>
          <p:nvGrpSpPr>
            <p:cNvPr id="87" name="Group 86"/>
            <p:cNvGrpSpPr/>
            <p:nvPr/>
          </p:nvGrpSpPr>
          <p:grpSpPr>
            <a:xfrm>
              <a:off x="300522" y="494915"/>
              <a:ext cx="8540748" cy="1583845"/>
              <a:chOff x="44898" y="1146216"/>
              <a:chExt cx="8540748" cy="1583845"/>
            </a:xfrm>
          </p:grpSpPr>
          <p:pic>
            <p:nvPicPr>
              <p:cNvPr id="98" name="Picture 97" descr="EnsEMBL_Web_Component_Transcript_TranscriptImage-Mus_musculus-Transcript-Summary-79-ENSMUST00000022803-.png"/>
              <p:cNvPicPr>
                <a:picLocks noChangeAspect="1"/>
              </p:cNvPicPr>
              <p:nvPr/>
            </p:nvPicPr>
            <p:blipFill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98" y="1146216"/>
                <a:ext cx="8431709" cy="300379"/>
              </a:xfrm>
              <a:prstGeom prst="rect">
                <a:avLst/>
              </a:prstGeom>
            </p:spPr>
          </p:pic>
          <p:grpSp>
            <p:nvGrpSpPr>
              <p:cNvPr id="99" name="Group 98"/>
              <p:cNvGrpSpPr/>
              <p:nvPr/>
            </p:nvGrpSpPr>
            <p:grpSpPr>
              <a:xfrm>
                <a:off x="153283" y="1335654"/>
                <a:ext cx="8432363" cy="1394407"/>
                <a:chOff x="120491" y="1352774"/>
                <a:chExt cx="8432363" cy="1394407"/>
              </a:xfrm>
            </p:grpSpPr>
            <p:pic>
              <p:nvPicPr>
                <p:cNvPr id="100" name="Picture 99" descr="Screenshot 2015-04-07 17.21.24.png"/>
                <p:cNvPicPr>
                  <a:picLocks noChangeAspect="1"/>
                </p:cNvPicPr>
                <p:nvPr/>
              </p:nvPicPr>
              <p:blipFill rotWithShape="1">
                <a:blip r:embed="rId4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6662" b="47967"/>
                <a:stretch/>
              </p:blipFill>
              <p:spPr>
                <a:xfrm>
                  <a:off x="469443" y="2050306"/>
                  <a:ext cx="6863328" cy="450654"/>
                </a:xfrm>
                <a:prstGeom prst="rect">
                  <a:avLst/>
                </a:prstGeom>
              </p:spPr>
            </p:pic>
            <p:sp>
              <p:nvSpPr>
                <p:cNvPr id="101" name="TextBox 100"/>
                <p:cNvSpPr txBox="1"/>
                <p:nvPr/>
              </p:nvSpPr>
              <p:spPr>
                <a:xfrm>
                  <a:off x="3758622" y="1446595"/>
                  <a:ext cx="83857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PSMB5 gene</a:t>
                  </a:r>
                  <a:endParaRPr lang="en-US" sz="1000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3867659" y="2500960"/>
                  <a:ext cx="91563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PSMB5 mRNA</a:t>
                  </a:r>
                  <a:endParaRPr lang="en-US" sz="1000" dirty="0"/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20491" y="1352774"/>
                  <a:ext cx="53181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Exon 1</a:t>
                  </a:r>
                  <a:endParaRPr lang="en-US" sz="1000" dirty="0"/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8021038" y="1382063"/>
                  <a:ext cx="53181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Exon 3</a:t>
                  </a:r>
                  <a:endParaRPr lang="en-US" sz="1000" dirty="0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5255055" y="1391564"/>
                  <a:ext cx="53181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Exon 2</a:t>
                  </a:r>
                  <a:endParaRPr lang="en-US" sz="1000" dirty="0"/>
                </a:p>
              </p:txBody>
            </p:sp>
            <p:pic>
              <p:nvPicPr>
                <p:cNvPr id="106" name="Picture 105" descr="Screenshot 2015-04-07 17.21.24.png"/>
                <p:cNvPicPr>
                  <a:picLocks noChangeAspect="1"/>
                </p:cNvPicPr>
                <p:nvPr/>
              </p:nvPicPr>
              <p:blipFill rotWithShape="1">
                <a:blip r:embed="rId4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2548" b="30948"/>
                <a:stretch/>
              </p:blipFill>
              <p:spPr>
                <a:xfrm>
                  <a:off x="122150" y="1757391"/>
                  <a:ext cx="8309559" cy="254583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88" name="Group 87"/>
            <p:cNvGrpSpPr/>
            <p:nvPr/>
          </p:nvGrpSpPr>
          <p:grpSpPr>
            <a:xfrm>
              <a:off x="598564" y="2707236"/>
              <a:ext cx="4549977" cy="3596021"/>
              <a:chOff x="1742187" y="2747181"/>
              <a:chExt cx="4549977" cy="3596021"/>
            </a:xfrm>
          </p:grpSpPr>
          <p:pic>
            <p:nvPicPr>
              <p:cNvPr id="93" name="Picture 92" descr="Screenshot 2015-04-07 17.41.27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517" r="36160"/>
              <a:stretch/>
            </p:blipFill>
            <p:spPr>
              <a:xfrm>
                <a:off x="2578440" y="2747181"/>
                <a:ext cx="3713724" cy="3596021"/>
              </a:xfrm>
              <a:prstGeom prst="rect">
                <a:avLst/>
              </a:prstGeom>
            </p:spPr>
          </p:pic>
          <p:sp>
            <p:nvSpPr>
              <p:cNvPr id="94" name="TextBox 93"/>
              <p:cNvSpPr txBox="1"/>
              <p:nvPr/>
            </p:nvSpPr>
            <p:spPr>
              <a:xfrm>
                <a:off x="2150118" y="4703818"/>
                <a:ext cx="4283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CMY</a:t>
                </a:r>
                <a:endParaRPr lang="en-US" sz="1000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901482" y="5053099"/>
                <a:ext cx="7232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CMY B200</a:t>
                </a:r>
                <a:endParaRPr lang="en-US" sz="1000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742187" y="3110712"/>
                <a:ext cx="5542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PSMB5 </a:t>
                </a:r>
              </a:p>
              <a:p>
                <a:endParaRPr lang="en-US" sz="1000" dirty="0"/>
              </a:p>
            </p:txBody>
          </p:sp>
          <p:sp>
            <p:nvSpPr>
              <p:cNvPr id="97" name="Left Bracket 96"/>
              <p:cNvSpPr/>
              <p:nvPr/>
            </p:nvSpPr>
            <p:spPr>
              <a:xfrm>
                <a:off x="2423781" y="2802849"/>
                <a:ext cx="96932" cy="1289182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83415" y="1517"/>
              <a:ext cx="43333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A</a:t>
              </a:r>
              <a:endParaRPr lang="en-US" sz="32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83415" y="2414848"/>
              <a:ext cx="41469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B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389035" y="2485991"/>
              <a:ext cx="40187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C</a:t>
              </a:r>
              <a:endParaRPr lang="en-US" sz="3200" b="1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18615" y="6544960"/>
              <a:ext cx="437042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Protein nomenclature is given considering the Ile of the mature NE as the first amino acid</a:t>
              </a:r>
            </a:p>
          </p:txBody>
        </p:sp>
      </p:grpSp>
      <p:sp>
        <p:nvSpPr>
          <p:cNvPr id="110" name="TextBox 95"/>
          <p:cNvSpPr txBox="1">
            <a:spLocks noChangeArrowheads="1"/>
          </p:cNvSpPr>
          <p:nvPr/>
        </p:nvSpPr>
        <p:spPr bwMode="auto">
          <a:xfrm>
            <a:off x="6921501" y="6396037"/>
            <a:ext cx="21946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Supplementary Figure 1</a:t>
            </a:r>
            <a:endParaRPr lang="en-US" sz="1400" b="1" dirty="0"/>
          </a:p>
        </p:txBody>
      </p:sp>
      <p:pic>
        <p:nvPicPr>
          <p:cNvPr id="2" name="Picture 1" descr="PSMB5 mutations without Gln6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697" y="3070767"/>
            <a:ext cx="3526688" cy="3054231"/>
          </a:xfrm>
          <a:prstGeom prst="rect">
            <a:avLst/>
          </a:prstGeom>
        </p:spPr>
      </p:pic>
      <p:sp>
        <p:nvSpPr>
          <p:cNvPr id="108" name="Left Arrow 107"/>
          <p:cNvSpPr/>
          <p:nvPr/>
        </p:nvSpPr>
        <p:spPr>
          <a:xfrm>
            <a:off x="8517112" y="3988139"/>
            <a:ext cx="268839" cy="127893"/>
          </a:xfrm>
          <a:prstGeom prst="lef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6387</TotalTime>
  <Words>37</Words>
  <Application>Microsoft Macintosh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 B</dc:creator>
  <cp:lastModifiedBy>Microsoft Office User</cp:lastModifiedBy>
  <cp:revision>347</cp:revision>
  <cp:lastPrinted>2016-10-14T17:09:50Z</cp:lastPrinted>
  <dcterms:created xsi:type="dcterms:W3CDTF">2014-12-19T15:54:24Z</dcterms:created>
  <dcterms:modified xsi:type="dcterms:W3CDTF">2017-01-19T21:23:41Z</dcterms:modified>
</cp:coreProperties>
</file>