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01">
          <p15:clr>
            <a:srgbClr val="A4A3A4"/>
          </p15:clr>
        </p15:guide>
        <p15:guide id="2" pos="30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125" autoAdjust="0"/>
    <p:restoredTop sz="89614" autoAdjust="0"/>
  </p:normalViewPr>
  <p:slideViewPr>
    <p:cSldViewPr snapToGrid="0" snapToObjects="1">
      <p:cViewPr varScale="1">
        <p:scale>
          <a:sx n="117" d="100"/>
          <a:sy n="117" d="100"/>
        </p:scale>
        <p:origin x="1736" y="168"/>
      </p:cViewPr>
      <p:guideLst>
        <p:guide orient="horz" pos="3801"/>
        <p:guide pos="3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2B448-470E-E649-8AB3-D16046038600}" type="datetimeFigureOut">
              <a:rPr lang="en-US" smtClean="0"/>
              <a:t>1/19/17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2DD4B-BBE7-464F-98C2-47BEBDB15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Fig. 2: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5D1F6-1780-0042-A8B6-59166B14F2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61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1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2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7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0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8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6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4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0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9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0EBB2-B5D2-2A49-B1D9-06322518813D}" type="datetimeFigureOut">
              <a:rPr lang="en-US" smtClean="0"/>
              <a:t>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7D7E-F6F4-BC45-9C60-24E04169B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9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297936" y="2776895"/>
            <a:ext cx="1818262" cy="1712951"/>
            <a:chOff x="4486259" y="837186"/>
            <a:chExt cx="2060318" cy="197075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6259" y="862586"/>
              <a:ext cx="2060318" cy="194535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613481" y="837186"/>
              <a:ext cx="5354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0.1%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02036" y="837186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7%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10955" y="2340881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17%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3481" y="1914678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75%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357146" y="4517582"/>
            <a:ext cx="1879582" cy="1792224"/>
            <a:chOff x="6537756" y="2991674"/>
            <a:chExt cx="2164001" cy="20634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7756" y="3026134"/>
              <a:ext cx="2160002" cy="202896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676525" y="2991674"/>
              <a:ext cx="4070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3%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09089" y="2991674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42%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87266" y="4605289"/>
              <a:ext cx="492668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40%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76525" y="4095895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15%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114251" y="2785979"/>
            <a:ext cx="2088502" cy="1782836"/>
            <a:chOff x="6512341" y="846510"/>
            <a:chExt cx="2195905" cy="196201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12341" y="862586"/>
              <a:ext cx="2098819" cy="194593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672941" y="850773"/>
              <a:ext cx="5354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0.9%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03919" y="846510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17%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84412" y="2354384"/>
              <a:ext cx="623834" cy="326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39%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74940" y="1896161"/>
              <a:ext cx="492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43%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158137" y="5668112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DSF/</a:t>
            </a:r>
            <a:r>
              <a:rPr lang="en-US" sz="1200" b="1" dirty="0">
                <a:latin typeface="Arial"/>
                <a:cs typeface="Arial"/>
              </a:rPr>
              <a:t>Cu</a:t>
            </a:r>
            <a:r>
              <a:rPr lang="en-US" sz="1200" b="1" baseline="30000" dirty="0">
                <a:latin typeface="Arial"/>
                <a:cs typeface="Arial"/>
              </a:rPr>
              <a:t>2+ </a:t>
            </a:r>
            <a:endParaRPr lang="en-US" sz="1200" b="1" baseline="30000" dirty="0" smtClean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 500 </a:t>
            </a:r>
            <a:r>
              <a:rPr lang="en-US" sz="1200" b="1" dirty="0" err="1" smtClean="0">
                <a:latin typeface="Arial"/>
                <a:cs typeface="Arial"/>
              </a:rPr>
              <a:t>nM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83436" y="2534012"/>
            <a:ext cx="1515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DSF/</a:t>
            </a:r>
            <a:r>
              <a:rPr lang="en-US" sz="1200" b="1" dirty="0">
                <a:latin typeface="Arial"/>
                <a:cs typeface="Arial"/>
              </a:rPr>
              <a:t>Cu</a:t>
            </a:r>
            <a:r>
              <a:rPr lang="en-US" sz="1200" b="1" baseline="30000" dirty="0">
                <a:latin typeface="Arial"/>
                <a:cs typeface="Arial"/>
              </a:rPr>
              <a:t>2</a:t>
            </a:r>
            <a:r>
              <a:rPr lang="en-US" sz="1200" b="1" baseline="30000" dirty="0" smtClean="0">
                <a:latin typeface="Arial"/>
                <a:cs typeface="Arial"/>
              </a:rPr>
              <a:t>+</a:t>
            </a:r>
            <a:r>
              <a:rPr lang="en-US" sz="1200" b="1" dirty="0" smtClean="0">
                <a:latin typeface="Arial"/>
                <a:cs typeface="Arial"/>
              </a:rPr>
              <a:t> 122 </a:t>
            </a:r>
            <a:r>
              <a:rPr lang="en-US" sz="1200" b="1" dirty="0" err="1" smtClean="0">
                <a:latin typeface="Arial"/>
                <a:cs typeface="Arial"/>
              </a:rPr>
              <a:t>nM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95005" y="2563782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DMSO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97395" y="2509936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232722" y="2779622"/>
            <a:ext cx="0" cy="3546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232722" y="6326620"/>
            <a:ext cx="3763058" cy="9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44406" y="4365888"/>
            <a:ext cx="354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PI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27772" y="6342551"/>
            <a:ext cx="1062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Annexin</a:t>
            </a:r>
            <a:r>
              <a:rPr lang="en-US" sz="1400" b="1" dirty="0" smtClean="0">
                <a:latin typeface="Arial"/>
                <a:cs typeface="Arial"/>
              </a:rPr>
              <a:t> V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556" y="147736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2" name="TextBox 95"/>
          <p:cNvSpPr txBox="1">
            <a:spLocks noChangeArrowheads="1"/>
          </p:cNvSpPr>
          <p:nvPr/>
        </p:nvSpPr>
        <p:spPr bwMode="auto">
          <a:xfrm>
            <a:off x="439922" y="6368851"/>
            <a:ext cx="21946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Supplementary Figure 2</a:t>
            </a:r>
            <a:endParaRPr lang="en-US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135" y="591810"/>
            <a:ext cx="4325235" cy="2921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56931" y="4797645"/>
            <a:ext cx="699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CMY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6387</TotalTime>
  <Words>49</Words>
  <Application>Microsoft Macintosh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 B</dc:creator>
  <cp:lastModifiedBy>Microsoft Office User</cp:lastModifiedBy>
  <cp:revision>347</cp:revision>
  <cp:lastPrinted>2016-10-14T17:09:50Z</cp:lastPrinted>
  <dcterms:created xsi:type="dcterms:W3CDTF">2014-12-19T15:54:24Z</dcterms:created>
  <dcterms:modified xsi:type="dcterms:W3CDTF">2017-01-19T21:24:01Z</dcterms:modified>
</cp:coreProperties>
</file>